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04659" y="200524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Big Mountain Resort is a high-end ski resort with many attractive features and amenities. Recently, the owners invested in additional chair lift, which has increased operating costs by $1.54 million per year. To offset this expense, they’re considering a number of changes to their pricing strategy and/or offerings. 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 strategy for offsetting Big Mountain Resort’s increased operating expenses within a week (so that the owners can implement it in time for the next ski season)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prices and the types of amenities and features offere</a:t>
            </a:r>
            <a:r>
              <a:rPr lang="en-US" sz="1000" dirty="0"/>
              <a:t>d by Big Mountain Resort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-Presumably, there’s a limit to the premium that Big Mountain Resort can charge above the market average before it starts to lose customers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-There may be restrictions on what can be built so close to a National Park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-It may be difficult to install certain amenities in time for the next season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-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it may be difficul</a:t>
            </a:r>
            <a:r>
              <a:rPr lang="en-US" sz="1000" dirty="0"/>
              <a:t>t to remove less profitable amenities in time for the next season</a:t>
            </a:r>
            <a:endParaRPr lang="en-US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 d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atabase of 330 ski resorts within Big Mountain Resort’s market share, which includes information on ticket prices, geographic region, type and number of lifts and trails, size, etc.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Alesha Eisen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cut operating costs by at least $1.5 million and/or justify increasing its ticket prices by at least $5 in time for the next ski season by determining what features (number and type of trails, etc.) and amenities (number and type of lifts, etc.) visitors are willing to pay a premium for?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565</Words>
  <Application>Microsoft Macintosh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Aren Wilson-Wright</cp:lastModifiedBy>
  <cp:revision>3</cp:revision>
  <dcterms:modified xsi:type="dcterms:W3CDTF">2021-09-03T14:18:22Z</dcterms:modified>
</cp:coreProperties>
</file>