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256" r:id="rId2"/>
    <p:sldId id="264" r:id="rId3"/>
    <p:sldId id="263" r:id="rId4"/>
    <p:sldId id="262" r:id="rId5"/>
    <p:sldId id="261" r:id="rId6"/>
    <p:sldId id="260" r:id="rId7"/>
    <p:sldId id="259" r:id="rId8"/>
    <p:sldId id="258" r:id="rId9"/>
    <p:sldId id="257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60A6"/>
    <a:srgbClr val="0000CC"/>
    <a:srgbClr val="CBCCF3"/>
    <a:srgbClr val="F1C7C7"/>
    <a:srgbClr val="FFFEB2"/>
    <a:srgbClr val="0D0D0D"/>
    <a:srgbClr val="E2E8E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12" autoAdjust="0"/>
    <p:restoredTop sz="76694" autoAdjust="0"/>
  </p:normalViewPr>
  <p:slideViewPr>
    <p:cSldViewPr snapToGrid="0">
      <p:cViewPr varScale="1">
        <p:scale>
          <a:sx n="96" d="100"/>
          <a:sy n="96" d="100"/>
        </p:scale>
        <p:origin x="18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BC431-B9BA-4D84-8F50-D83B0B792386}" type="datetimeFigureOut">
              <a:rPr lang="en-US" smtClean="0"/>
              <a:t>1/7/2017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C0F40-24E6-42CE-A9E2-5A0B06602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50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15213.0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906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15213.0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289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15213.0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877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15213.0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254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15213.0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30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15213.0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9836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15213.0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0192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15213.0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951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15213.0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544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7187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299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764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94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07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058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7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96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69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405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err="1"/>
              <a:t>Clickicontoaddpicture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285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9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9964" y="1491219"/>
            <a:ext cx="42033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Single precision: 32 bits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9964" y="2412083"/>
            <a:ext cx="7895386" cy="457200"/>
            <a:chOff x="611278" y="2412083"/>
            <a:chExt cx="7895386" cy="457200"/>
          </a:xfrm>
        </p:grpSpPr>
        <p:sp>
          <p:nvSpPr>
            <p:cNvPr id="25" name="Rectangle 24"/>
            <p:cNvSpPr/>
            <p:nvPr/>
          </p:nvSpPr>
          <p:spPr>
            <a:xfrm>
              <a:off x="611278" y="2412083"/>
              <a:ext cx="457200" cy="4572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0D0D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accent5">
                      <a:lumMod val="50000"/>
                    </a:schemeClr>
                  </a:solidFill>
                </a:rPr>
                <a:t>s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077164" y="2412083"/>
              <a:ext cx="18288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rgbClr val="0D0D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>
                  <a:solidFill>
                    <a:schemeClr val="accent5">
                      <a:lumMod val="50000"/>
                    </a:schemeClr>
                  </a:solidFill>
                </a:rPr>
                <a:t>exp</a:t>
              </a:r>
              <a:endParaRPr lang="en-US" sz="32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914650" y="2412083"/>
              <a:ext cx="5592014" cy="4572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0D0D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>
                  <a:solidFill>
                    <a:schemeClr val="accent5">
                      <a:lumMod val="50000"/>
                    </a:schemeClr>
                  </a:solidFill>
                </a:rPr>
                <a:t>frac</a:t>
              </a:r>
              <a:endParaRPr lang="en-US" sz="32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628650" y="5781794"/>
            <a:ext cx="14830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-0.625</a:t>
            </a:r>
            <a:r>
              <a:rPr lang="en-US" sz="3200" baseline="-250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520658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9964" y="1491219"/>
            <a:ext cx="42033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Single precision: 32 bits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9964" y="2412083"/>
            <a:ext cx="7895386" cy="457200"/>
            <a:chOff x="611278" y="2412083"/>
            <a:chExt cx="7895386" cy="457200"/>
          </a:xfrm>
        </p:grpSpPr>
        <p:sp>
          <p:nvSpPr>
            <p:cNvPr id="25" name="Rectangle 24"/>
            <p:cNvSpPr/>
            <p:nvPr/>
          </p:nvSpPr>
          <p:spPr>
            <a:xfrm>
              <a:off x="611278" y="2412083"/>
              <a:ext cx="457200" cy="4572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0D0D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accent5">
                      <a:lumMod val="50000"/>
                    </a:schemeClr>
                  </a:solidFill>
                </a:rPr>
                <a:t>s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077164" y="2412083"/>
              <a:ext cx="18288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rgbClr val="0D0D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>
                  <a:solidFill>
                    <a:schemeClr val="accent5">
                      <a:lumMod val="50000"/>
                    </a:schemeClr>
                  </a:solidFill>
                </a:rPr>
                <a:t>exp</a:t>
              </a:r>
              <a:endParaRPr lang="en-US" sz="32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914650" y="2412083"/>
              <a:ext cx="5592014" cy="4572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0D0D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>
                  <a:solidFill>
                    <a:schemeClr val="accent5">
                      <a:lumMod val="50000"/>
                    </a:schemeClr>
                  </a:solidFill>
                </a:rPr>
                <a:t>frac</a:t>
              </a:r>
              <a:endParaRPr lang="en-US" sz="32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628650" y="5781794"/>
            <a:ext cx="14830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-0.625</a:t>
            </a:r>
            <a:r>
              <a:rPr lang="en-US" sz="3200" baseline="-25000" dirty="0"/>
              <a:t>10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779874" y="5781913"/>
            <a:ext cx="12602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-0.101</a:t>
            </a:r>
            <a:r>
              <a:rPr lang="en-US" sz="3200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1023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9964" y="1491219"/>
            <a:ext cx="42033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Single precision: 32 bits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9964" y="2412083"/>
            <a:ext cx="7895386" cy="457200"/>
            <a:chOff x="611278" y="2412083"/>
            <a:chExt cx="7895386" cy="457200"/>
          </a:xfrm>
        </p:grpSpPr>
        <p:sp>
          <p:nvSpPr>
            <p:cNvPr id="25" name="Rectangle 24"/>
            <p:cNvSpPr/>
            <p:nvPr/>
          </p:nvSpPr>
          <p:spPr>
            <a:xfrm>
              <a:off x="611278" y="2412083"/>
              <a:ext cx="457200" cy="4572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0D0D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accent5">
                      <a:lumMod val="50000"/>
                    </a:schemeClr>
                  </a:solidFill>
                </a:rPr>
                <a:t>s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077164" y="2412083"/>
              <a:ext cx="18288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rgbClr val="0D0D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>
                  <a:solidFill>
                    <a:schemeClr val="accent5">
                      <a:lumMod val="50000"/>
                    </a:schemeClr>
                  </a:solidFill>
                </a:rPr>
                <a:t>exp</a:t>
              </a:r>
              <a:endParaRPr lang="en-US" sz="32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914650" y="2412083"/>
              <a:ext cx="5592014" cy="4572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0D0D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>
                  <a:solidFill>
                    <a:schemeClr val="accent5">
                      <a:lumMod val="50000"/>
                    </a:schemeClr>
                  </a:solidFill>
                </a:rPr>
                <a:t>frac</a:t>
              </a:r>
              <a:endParaRPr lang="en-US" sz="32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628650" y="5781794"/>
            <a:ext cx="14830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-0.625</a:t>
            </a:r>
            <a:r>
              <a:rPr lang="en-US" sz="3200" baseline="-25000" dirty="0"/>
              <a:t>10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779874" y="5781913"/>
            <a:ext cx="12602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-0.101</a:t>
            </a:r>
            <a:r>
              <a:rPr lang="en-US" sz="3200" baseline="-25000" dirty="0"/>
              <a:t>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054566" y="5316974"/>
            <a:ext cx="17427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-</a:t>
            </a:r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1.01</a:t>
            </a:r>
            <a:r>
              <a:rPr lang="en-US" sz="3200" baseline="-25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</a:t>
            </a:r>
            <a:r>
              <a:rPr lang="en-US" sz="3200" baseline="-25000" dirty="0"/>
              <a:t> </a:t>
            </a:r>
            <a:r>
              <a:rPr lang="en-US" sz="3200" dirty="0"/>
              <a:t>× </a:t>
            </a:r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  <a:r>
              <a:rPr lang="en-US" sz="3200" baseline="30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127142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8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9964" y="1491219"/>
            <a:ext cx="42033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Single precision: 32 bits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9964" y="2412083"/>
            <a:ext cx="7895386" cy="457200"/>
            <a:chOff x="611278" y="2412083"/>
            <a:chExt cx="7895386" cy="457200"/>
          </a:xfrm>
        </p:grpSpPr>
        <p:sp>
          <p:nvSpPr>
            <p:cNvPr id="25" name="Rectangle 24"/>
            <p:cNvSpPr/>
            <p:nvPr/>
          </p:nvSpPr>
          <p:spPr>
            <a:xfrm>
              <a:off x="611278" y="2412083"/>
              <a:ext cx="457200" cy="4572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0D0D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accent5">
                      <a:lumMod val="50000"/>
                    </a:schemeClr>
                  </a:solidFill>
                </a:rPr>
                <a:t>s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077164" y="2412083"/>
              <a:ext cx="18288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rgbClr val="0D0D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>
                  <a:solidFill>
                    <a:schemeClr val="accent5">
                      <a:lumMod val="50000"/>
                    </a:schemeClr>
                  </a:solidFill>
                </a:rPr>
                <a:t>exp</a:t>
              </a:r>
              <a:endParaRPr lang="en-US" sz="32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914650" y="2412083"/>
              <a:ext cx="5592014" cy="4572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0D0D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>
                  <a:solidFill>
                    <a:schemeClr val="accent5">
                      <a:lumMod val="50000"/>
                    </a:schemeClr>
                  </a:solidFill>
                </a:rPr>
                <a:t>frac</a:t>
              </a:r>
              <a:endParaRPr lang="en-US" sz="32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628650" y="5781794"/>
            <a:ext cx="14830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-0.625</a:t>
            </a:r>
            <a:r>
              <a:rPr lang="en-US" sz="3200" baseline="-25000" dirty="0"/>
              <a:t>10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779874" y="5781913"/>
            <a:ext cx="12602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-0.101</a:t>
            </a:r>
            <a:r>
              <a:rPr lang="en-US" sz="3200" baseline="-25000" dirty="0"/>
              <a:t>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054566" y="5316974"/>
            <a:ext cx="17427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-</a:t>
            </a:r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1.01</a:t>
            </a:r>
            <a:r>
              <a:rPr lang="en-US" sz="3200" baseline="-25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</a:t>
            </a:r>
            <a:r>
              <a:rPr lang="en-US" sz="3200" baseline="-25000" dirty="0"/>
              <a:t> </a:t>
            </a:r>
            <a:r>
              <a:rPr lang="en-US" sz="3200" dirty="0"/>
              <a:t>× </a:t>
            </a:r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  <a:r>
              <a:rPr lang="en-US" sz="3200" baseline="30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-1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416043" y="4051623"/>
            <a:ext cx="10198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1.</a:t>
            </a:r>
            <a:r>
              <a:rPr lang="en-US" sz="3200" dirty="0"/>
              <a:t> 01</a:t>
            </a:r>
            <a:r>
              <a:rPr lang="en-US" sz="3200" baseline="-25000" dirty="0"/>
              <a:t>2</a:t>
            </a:r>
            <a:endParaRPr lang="en-US" sz="3200" baseline="-25000" dirty="0">
              <a:solidFill>
                <a:schemeClr val="bg1"/>
              </a:solidFill>
            </a:endParaRPr>
          </a:p>
        </p:txBody>
      </p:sp>
      <p:cxnSp>
        <p:nvCxnSpPr>
          <p:cNvPr id="45" name="Straight Arrow Connector 44"/>
          <p:cNvCxnSpPr>
            <a:stCxn id="29" idx="0"/>
            <a:endCxn id="30" idx="2"/>
          </p:cNvCxnSpPr>
          <p:nvPr/>
        </p:nvCxnSpPr>
        <p:spPr>
          <a:xfrm flipV="1">
            <a:off x="5925959" y="4636398"/>
            <a:ext cx="0" cy="68057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65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8" grpId="0"/>
      <p:bldP spid="29" grpId="0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9964" y="1491219"/>
            <a:ext cx="42033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Single precision: 32 bits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9964" y="2412083"/>
            <a:ext cx="7895386" cy="457200"/>
            <a:chOff x="611278" y="2412083"/>
            <a:chExt cx="7895386" cy="457200"/>
          </a:xfrm>
        </p:grpSpPr>
        <p:sp>
          <p:nvSpPr>
            <p:cNvPr id="25" name="Rectangle 24"/>
            <p:cNvSpPr/>
            <p:nvPr/>
          </p:nvSpPr>
          <p:spPr>
            <a:xfrm>
              <a:off x="611278" y="2412083"/>
              <a:ext cx="457200" cy="4572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0D0D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accent5">
                      <a:lumMod val="50000"/>
                    </a:schemeClr>
                  </a:solidFill>
                </a:rPr>
                <a:t>s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077164" y="2412083"/>
              <a:ext cx="18288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rgbClr val="0D0D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>
                  <a:solidFill>
                    <a:schemeClr val="accent5">
                      <a:lumMod val="50000"/>
                    </a:schemeClr>
                  </a:solidFill>
                </a:rPr>
                <a:t>exp</a:t>
              </a:r>
              <a:endParaRPr lang="en-US" sz="32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914650" y="2412083"/>
              <a:ext cx="5592014" cy="4572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0D0D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>
                  <a:solidFill>
                    <a:schemeClr val="accent5">
                      <a:lumMod val="50000"/>
                    </a:schemeClr>
                  </a:solidFill>
                </a:rPr>
                <a:t>frac</a:t>
              </a:r>
              <a:endParaRPr lang="en-US" sz="32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628650" y="5781794"/>
            <a:ext cx="14830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-0.625</a:t>
            </a:r>
            <a:r>
              <a:rPr lang="en-US" sz="3200" baseline="-25000" dirty="0"/>
              <a:t>10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779874" y="5781913"/>
            <a:ext cx="12602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-0.101</a:t>
            </a:r>
            <a:r>
              <a:rPr lang="en-US" sz="3200" baseline="-25000" dirty="0"/>
              <a:t>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054566" y="5316974"/>
            <a:ext cx="17427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-</a:t>
            </a:r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1.01</a:t>
            </a:r>
            <a:r>
              <a:rPr lang="en-US" sz="3200" baseline="-25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</a:t>
            </a:r>
            <a:r>
              <a:rPr lang="en-US" sz="3200" baseline="-25000" dirty="0"/>
              <a:t> </a:t>
            </a:r>
            <a:r>
              <a:rPr lang="en-US" sz="3200" dirty="0"/>
              <a:t>× </a:t>
            </a:r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  <a:r>
              <a:rPr lang="en-US" sz="3200" baseline="30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-1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416043" y="4051623"/>
            <a:ext cx="10198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1.</a:t>
            </a:r>
            <a:r>
              <a:rPr lang="en-US" sz="3200" dirty="0"/>
              <a:t> 01</a:t>
            </a:r>
            <a:r>
              <a:rPr lang="en-US" sz="3200" baseline="-25000" dirty="0"/>
              <a:t>2</a:t>
            </a:r>
            <a:endParaRPr lang="en-US" sz="3200" baseline="-25000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042797" y="3205372"/>
            <a:ext cx="57663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1.</a:t>
            </a:r>
            <a:r>
              <a:rPr lang="en-US" sz="3200" dirty="0"/>
              <a:t> 01</a:t>
            </a:r>
            <a:r>
              <a:rPr lang="en-US" sz="3200" dirty="0">
                <a:solidFill>
                  <a:srgbClr val="FFC000"/>
                </a:solidFill>
              </a:rPr>
              <a:t>000000000000000000000</a:t>
            </a:r>
            <a:r>
              <a:rPr lang="en-US" sz="3200" baseline="-25000" dirty="0"/>
              <a:t>2</a:t>
            </a:r>
          </a:p>
        </p:txBody>
      </p:sp>
      <p:cxnSp>
        <p:nvCxnSpPr>
          <p:cNvPr id="35" name="Straight Arrow Connector 34"/>
          <p:cNvCxnSpPr>
            <a:stCxn id="30" idx="0"/>
            <a:endCxn id="32" idx="2"/>
          </p:cNvCxnSpPr>
          <p:nvPr/>
        </p:nvCxnSpPr>
        <p:spPr>
          <a:xfrm flipH="1" flipV="1">
            <a:off x="5925958" y="3790147"/>
            <a:ext cx="1" cy="26147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9" idx="0"/>
            <a:endCxn id="30" idx="2"/>
          </p:cNvCxnSpPr>
          <p:nvPr/>
        </p:nvCxnSpPr>
        <p:spPr>
          <a:xfrm flipV="1">
            <a:off x="5925959" y="4636398"/>
            <a:ext cx="0" cy="68057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123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8" grpId="0"/>
      <p:bldP spid="29" grpId="0"/>
      <p:bldP spid="30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945463" y="4051621"/>
            <a:ext cx="2377574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exp</a:t>
            </a:r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= -1 + 127</a:t>
            </a:r>
          </a:p>
        </p:txBody>
      </p:sp>
      <p:sp>
        <p:nvSpPr>
          <p:cNvPr id="2" name="Rectangle 1"/>
          <p:cNvSpPr/>
          <p:nvPr/>
        </p:nvSpPr>
        <p:spPr>
          <a:xfrm>
            <a:off x="619964" y="1491219"/>
            <a:ext cx="42033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Single precision: 32 bits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9964" y="2412083"/>
            <a:ext cx="7895386" cy="457200"/>
            <a:chOff x="611278" y="2412083"/>
            <a:chExt cx="7895386" cy="457200"/>
          </a:xfrm>
        </p:grpSpPr>
        <p:sp>
          <p:nvSpPr>
            <p:cNvPr id="25" name="Rectangle 24"/>
            <p:cNvSpPr/>
            <p:nvPr/>
          </p:nvSpPr>
          <p:spPr>
            <a:xfrm>
              <a:off x="611278" y="2412083"/>
              <a:ext cx="457200" cy="4572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0D0D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accent5">
                      <a:lumMod val="50000"/>
                    </a:schemeClr>
                  </a:solidFill>
                </a:rPr>
                <a:t>s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077164" y="2412083"/>
              <a:ext cx="18288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rgbClr val="0D0D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>
                  <a:solidFill>
                    <a:schemeClr val="accent5">
                      <a:lumMod val="50000"/>
                    </a:schemeClr>
                  </a:solidFill>
                </a:rPr>
                <a:t>exp</a:t>
              </a:r>
              <a:endParaRPr lang="en-US" sz="32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914650" y="2412083"/>
              <a:ext cx="5592014" cy="4572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0D0D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>
                  <a:solidFill>
                    <a:schemeClr val="accent5">
                      <a:lumMod val="50000"/>
                    </a:schemeClr>
                  </a:solidFill>
                </a:rPr>
                <a:t>frac</a:t>
              </a:r>
              <a:endParaRPr lang="en-US" sz="32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628650" y="5781794"/>
            <a:ext cx="14830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-0.625</a:t>
            </a:r>
            <a:r>
              <a:rPr lang="en-US" sz="3200" baseline="-25000" dirty="0"/>
              <a:t>10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779874" y="5781913"/>
            <a:ext cx="12602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-0.101</a:t>
            </a:r>
            <a:r>
              <a:rPr lang="en-US" sz="3200" baseline="-25000" dirty="0"/>
              <a:t>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054566" y="5316974"/>
            <a:ext cx="17427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-</a:t>
            </a:r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1.01</a:t>
            </a:r>
            <a:r>
              <a:rPr lang="en-US" sz="3200" baseline="-25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</a:t>
            </a:r>
            <a:r>
              <a:rPr lang="en-US" sz="3200" baseline="-25000" dirty="0"/>
              <a:t> </a:t>
            </a:r>
            <a:r>
              <a:rPr lang="en-US" sz="3200" dirty="0"/>
              <a:t>× </a:t>
            </a:r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  <a:r>
              <a:rPr lang="en-US" sz="3200" baseline="30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-1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416043" y="4051623"/>
            <a:ext cx="10198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1.</a:t>
            </a:r>
            <a:r>
              <a:rPr lang="en-US" sz="3200" dirty="0"/>
              <a:t> 01</a:t>
            </a:r>
            <a:r>
              <a:rPr lang="en-US" sz="3200" baseline="-25000" dirty="0"/>
              <a:t>2</a:t>
            </a:r>
            <a:endParaRPr lang="en-US" sz="3200" baseline="-25000" dirty="0">
              <a:solidFill>
                <a:schemeClr val="bg1"/>
              </a:solidFill>
            </a:endParaRPr>
          </a:p>
        </p:txBody>
      </p:sp>
      <p:cxnSp>
        <p:nvCxnSpPr>
          <p:cNvPr id="9" name="Connector: Elbow 8"/>
          <p:cNvCxnSpPr>
            <a:stCxn id="29" idx="3"/>
            <a:endCxn id="37" idx="2"/>
          </p:cNvCxnSpPr>
          <p:nvPr/>
        </p:nvCxnSpPr>
        <p:spPr>
          <a:xfrm flipH="1" flipV="1">
            <a:off x="2134250" y="4636396"/>
            <a:ext cx="4663101" cy="972966"/>
          </a:xfrm>
          <a:prstGeom prst="bentConnector4">
            <a:avLst>
              <a:gd name="adj1" fmla="val -4902"/>
              <a:gd name="adj2" fmla="val 65026"/>
            </a:avLst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042797" y="3205372"/>
            <a:ext cx="57663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1.</a:t>
            </a:r>
            <a:r>
              <a:rPr lang="en-US" sz="3200" dirty="0"/>
              <a:t> 01</a:t>
            </a:r>
            <a:r>
              <a:rPr lang="en-US" sz="3200" dirty="0">
                <a:solidFill>
                  <a:srgbClr val="FFC000"/>
                </a:solidFill>
              </a:rPr>
              <a:t>000000000000000000000</a:t>
            </a:r>
            <a:r>
              <a:rPr lang="en-US" sz="3200" baseline="-25000" dirty="0"/>
              <a:t>2</a:t>
            </a:r>
          </a:p>
        </p:txBody>
      </p:sp>
      <p:cxnSp>
        <p:nvCxnSpPr>
          <p:cNvPr id="35" name="Straight Arrow Connector 34"/>
          <p:cNvCxnSpPr>
            <a:stCxn id="30" idx="0"/>
            <a:endCxn id="32" idx="2"/>
          </p:cNvCxnSpPr>
          <p:nvPr/>
        </p:nvCxnSpPr>
        <p:spPr>
          <a:xfrm flipH="1" flipV="1">
            <a:off x="5925958" y="3790147"/>
            <a:ext cx="1" cy="26147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9" idx="0"/>
            <a:endCxn id="30" idx="2"/>
          </p:cNvCxnSpPr>
          <p:nvPr/>
        </p:nvCxnSpPr>
        <p:spPr>
          <a:xfrm flipV="1">
            <a:off x="5925959" y="4636398"/>
            <a:ext cx="0" cy="68057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17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5" grpId="0"/>
      <p:bldP spid="28" grpId="0"/>
      <p:bldP spid="29" grpId="0"/>
      <p:bldP spid="30" grpId="0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945463" y="4051621"/>
            <a:ext cx="2377574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exp</a:t>
            </a:r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= -1 + 127</a:t>
            </a:r>
          </a:p>
        </p:txBody>
      </p:sp>
      <p:sp>
        <p:nvSpPr>
          <p:cNvPr id="2" name="Rectangle 1"/>
          <p:cNvSpPr/>
          <p:nvPr/>
        </p:nvSpPr>
        <p:spPr>
          <a:xfrm>
            <a:off x="619964" y="1491219"/>
            <a:ext cx="42033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Single precision: 32 bits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9964" y="2412083"/>
            <a:ext cx="7895386" cy="457200"/>
            <a:chOff x="611278" y="2412083"/>
            <a:chExt cx="7895386" cy="457200"/>
          </a:xfrm>
        </p:grpSpPr>
        <p:sp>
          <p:nvSpPr>
            <p:cNvPr id="25" name="Rectangle 24"/>
            <p:cNvSpPr/>
            <p:nvPr/>
          </p:nvSpPr>
          <p:spPr>
            <a:xfrm>
              <a:off x="611278" y="2412083"/>
              <a:ext cx="457200" cy="4572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0D0D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accent5">
                      <a:lumMod val="50000"/>
                    </a:schemeClr>
                  </a:solidFill>
                </a:rPr>
                <a:t>s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077164" y="2412083"/>
              <a:ext cx="18288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rgbClr val="0D0D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>
                  <a:solidFill>
                    <a:schemeClr val="accent5">
                      <a:lumMod val="50000"/>
                    </a:schemeClr>
                  </a:solidFill>
                </a:rPr>
                <a:t>exp</a:t>
              </a:r>
              <a:endParaRPr lang="en-US" sz="32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914650" y="2412083"/>
              <a:ext cx="5592014" cy="4572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0D0D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>
                  <a:solidFill>
                    <a:schemeClr val="accent5">
                      <a:lumMod val="50000"/>
                    </a:schemeClr>
                  </a:solidFill>
                </a:rPr>
                <a:t>frac</a:t>
              </a:r>
              <a:endParaRPr lang="en-US" sz="32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628650" y="5781794"/>
            <a:ext cx="14830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-0.625</a:t>
            </a:r>
            <a:r>
              <a:rPr lang="en-US" sz="3200" baseline="-25000" dirty="0"/>
              <a:t>10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779874" y="5781913"/>
            <a:ext cx="12602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-0.101</a:t>
            </a:r>
            <a:r>
              <a:rPr lang="en-US" sz="3200" baseline="-25000" dirty="0"/>
              <a:t>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054566" y="5316974"/>
            <a:ext cx="17427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-</a:t>
            </a:r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1.01</a:t>
            </a:r>
            <a:r>
              <a:rPr lang="en-US" sz="3200" baseline="-25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</a:t>
            </a:r>
            <a:r>
              <a:rPr lang="en-US" sz="3200" baseline="-25000" dirty="0"/>
              <a:t> </a:t>
            </a:r>
            <a:r>
              <a:rPr lang="en-US" sz="3200" dirty="0"/>
              <a:t>× </a:t>
            </a:r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  <a:r>
              <a:rPr lang="en-US" sz="3200" baseline="30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-1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416043" y="4051623"/>
            <a:ext cx="10198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1.</a:t>
            </a:r>
            <a:r>
              <a:rPr lang="en-US" sz="3200" dirty="0"/>
              <a:t> 01</a:t>
            </a:r>
            <a:r>
              <a:rPr lang="en-US" sz="3200" baseline="-25000" dirty="0"/>
              <a:t>2</a:t>
            </a:r>
            <a:endParaRPr lang="en-US" sz="3200" baseline="-25000" dirty="0">
              <a:solidFill>
                <a:schemeClr val="bg1"/>
              </a:solidFill>
            </a:endParaRPr>
          </a:p>
        </p:txBody>
      </p:sp>
      <p:cxnSp>
        <p:nvCxnSpPr>
          <p:cNvPr id="9" name="Connector: Elbow 8"/>
          <p:cNvCxnSpPr>
            <a:stCxn id="29" idx="3"/>
            <a:endCxn id="37" idx="2"/>
          </p:cNvCxnSpPr>
          <p:nvPr/>
        </p:nvCxnSpPr>
        <p:spPr>
          <a:xfrm flipH="1" flipV="1">
            <a:off x="2134250" y="4636396"/>
            <a:ext cx="4663101" cy="972966"/>
          </a:xfrm>
          <a:prstGeom prst="bentConnector4">
            <a:avLst>
              <a:gd name="adj1" fmla="val -4902"/>
              <a:gd name="adj2" fmla="val 65026"/>
            </a:avLst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042797" y="3205372"/>
            <a:ext cx="57663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1.</a:t>
            </a:r>
            <a:r>
              <a:rPr lang="en-US" sz="3200" dirty="0"/>
              <a:t> 01</a:t>
            </a:r>
            <a:r>
              <a:rPr lang="en-US" sz="3200" dirty="0">
                <a:solidFill>
                  <a:srgbClr val="FFC000"/>
                </a:solidFill>
              </a:rPr>
              <a:t>000000000000000000000</a:t>
            </a:r>
            <a:r>
              <a:rPr lang="en-US" sz="3200" baseline="-25000" dirty="0"/>
              <a:t>2</a:t>
            </a:r>
          </a:p>
        </p:txBody>
      </p:sp>
      <p:cxnSp>
        <p:nvCxnSpPr>
          <p:cNvPr id="35" name="Straight Arrow Connector 34"/>
          <p:cNvCxnSpPr>
            <a:stCxn id="30" idx="0"/>
            <a:endCxn id="32" idx="2"/>
          </p:cNvCxnSpPr>
          <p:nvPr/>
        </p:nvCxnSpPr>
        <p:spPr>
          <a:xfrm flipH="1" flipV="1">
            <a:off x="5925958" y="3790147"/>
            <a:ext cx="1" cy="26147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319764" y="3205372"/>
            <a:ext cx="1628972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01111110</a:t>
            </a:r>
            <a:r>
              <a:rPr lang="en-US" sz="3200" baseline="-25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cxnSp>
        <p:nvCxnSpPr>
          <p:cNvPr id="39" name="Straight Arrow Connector 38"/>
          <p:cNvCxnSpPr>
            <a:stCxn id="37" idx="0"/>
            <a:endCxn id="38" idx="2"/>
          </p:cNvCxnSpPr>
          <p:nvPr/>
        </p:nvCxnSpPr>
        <p:spPr>
          <a:xfrm flipV="1">
            <a:off x="2134250" y="3790147"/>
            <a:ext cx="0" cy="26147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9" idx="0"/>
            <a:endCxn id="30" idx="2"/>
          </p:cNvCxnSpPr>
          <p:nvPr/>
        </p:nvCxnSpPr>
        <p:spPr>
          <a:xfrm flipV="1">
            <a:off x="5925959" y="4636398"/>
            <a:ext cx="0" cy="68057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599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5" grpId="0"/>
      <p:bldP spid="28" grpId="0"/>
      <p:bldP spid="29" grpId="0"/>
      <p:bldP spid="30" grpId="0"/>
      <p:bldP spid="32" grpId="0"/>
      <p:bldP spid="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945463" y="4051621"/>
            <a:ext cx="2377574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exp</a:t>
            </a:r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= -1 + 127</a:t>
            </a:r>
          </a:p>
        </p:txBody>
      </p:sp>
      <p:sp>
        <p:nvSpPr>
          <p:cNvPr id="2" name="Rectangle 1"/>
          <p:cNvSpPr/>
          <p:nvPr/>
        </p:nvSpPr>
        <p:spPr>
          <a:xfrm>
            <a:off x="619964" y="1491219"/>
            <a:ext cx="42033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Single precision: 32 bits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9964" y="2412083"/>
            <a:ext cx="7895386" cy="457200"/>
            <a:chOff x="611278" y="2412083"/>
            <a:chExt cx="7895386" cy="457200"/>
          </a:xfrm>
        </p:grpSpPr>
        <p:sp>
          <p:nvSpPr>
            <p:cNvPr id="25" name="Rectangle 24"/>
            <p:cNvSpPr/>
            <p:nvPr/>
          </p:nvSpPr>
          <p:spPr>
            <a:xfrm>
              <a:off x="611278" y="2412083"/>
              <a:ext cx="457200" cy="4572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0D0D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accent5">
                      <a:lumMod val="50000"/>
                    </a:schemeClr>
                  </a:solidFill>
                </a:rPr>
                <a:t>s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077164" y="2412083"/>
              <a:ext cx="18288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rgbClr val="0D0D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>
                  <a:solidFill>
                    <a:schemeClr val="accent5">
                      <a:lumMod val="50000"/>
                    </a:schemeClr>
                  </a:solidFill>
                </a:rPr>
                <a:t>exp</a:t>
              </a:r>
              <a:endParaRPr lang="en-US" sz="32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914650" y="2412083"/>
              <a:ext cx="5592014" cy="4572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0D0D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>
                  <a:solidFill>
                    <a:schemeClr val="accent5">
                      <a:lumMod val="50000"/>
                    </a:schemeClr>
                  </a:solidFill>
                </a:rPr>
                <a:t>frac</a:t>
              </a:r>
              <a:endParaRPr lang="en-US" sz="32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628650" y="5781794"/>
            <a:ext cx="14830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-0.625</a:t>
            </a:r>
            <a:r>
              <a:rPr lang="en-US" sz="3200" baseline="-25000" dirty="0"/>
              <a:t>10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779874" y="5781913"/>
            <a:ext cx="12602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-0.101</a:t>
            </a:r>
            <a:r>
              <a:rPr lang="en-US" sz="3200" baseline="-25000" dirty="0"/>
              <a:t>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054566" y="5316974"/>
            <a:ext cx="17427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-</a:t>
            </a:r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1.01</a:t>
            </a:r>
            <a:r>
              <a:rPr lang="en-US" sz="3200" baseline="-25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</a:t>
            </a:r>
            <a:r>
              <a:rPr lang="en-US" sz="3200" baseline="-25000" dirty="0"/>
              <a:t> </a:t>
            </a:r>
            <a:r>
              <a:rPr lang="en-US" sz="3200" dirty="0"/>
              <a:t>× </a:t>
            </a:r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  <a:r>
              <a:rPr lang="en-US" sz="3200" baseline="30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-1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416043" y="4051623"/>
            <a:ext cx="10198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1.</a:t>
            </a:r>
            <a:r>
              <a:rPr lang="en-US" sz="3200" dirty="0"/>
              <a:t> 01</a:t>
            </a:r>
            <a:r>
              <a:rPr lang="en-US" sz="3200" baseline="-25000" dirty="0"/>
              <a:t>2</a:t>
            </a:r>
            <a:endParaRPr lang="en-US" sz="3200" baseline="-25000" dirty="0">
              <a:solidFill>
                <a:schemeClr val="bg1"/>
              </a:solidFill>
            </a:endParaRPr>
          </a:p>
        </p:txBody>
      </p:sp>
      <p:cxnSp>
        <p:nvCxnSpPr>
          <p:cNvPr id="9" name="Connector: Elbow 8"/>
          <p:cNvCxnSpPr>
            <a:stCxn id="29" idx="3"/>
            <a:endCxn id="37" idx="2"/>
          </p:cNvCxnSpPr>
          <p:nvPr/>
        </p:nvCxnSpPr>
        <p:spPr>
          <a:xfrm flipH="1" flipV="1">
            <a:off x="2134250" y="4636396"/>
            <a:ext cx="4663101" cy="972966"/>
          </a:xfrm>
          <a:prstGeom prst="bentConnector4">
            <a:avLst>
              <a:gd name="adj1" fmla="val -4902"/>
              <a:gd name="adj2" fmla="val 65026"/>
            </a:avLst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042797" y="3205372"/>
            <a:ext cx="57663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1.</a:t>
            </a:r>
            <a:r>
              <a:rPr lang="en-US" sz="3200" dirty="0"/>
              <a:t> 01</a:t>
            </a:r>
            <a:r>
              <a:rPr lang="en-US" sz="3200" dirty="0">
                <a:solidFill>
                  <a:srgbClr val="FFC000"/>
                </a:solidFill>
              </a:rPr>
              <a:t>000000000000000000000</a:t>
            </a:r>
            <a:r>
              <a:rPr lang="en-US" sz="3200" baseline="-25000" dirty="0"/>
              <a:t>2</a:t>
            </a:r>
          </a:p>
        </p:txBody>
      </p:sp>
      <p:cxnSp>
        <p:nvCxnSpPr>
          <p:cNvPr id="35" name="Straight Arrow Connector 34"/>
          <p:cNvCxnSpPr>
            <a:stCxn id="30" idx="0"/>
            <a:endCxn id="32" idx="2"/>
          </p:cNvCxnSpPr>
          <p:nvPr/>
        </p:nvCxnSpPr>
        <p:spPr>
          <a:xfrm flipH="1" flipV="1">
            <a:off x="5925958" y="3790147"/>
            <a:ext cx="1" cy="26147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319764" y="3205372"/>
            <a:ext cx="1628972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01111110</a:t>
            </a:r>
            <a:r>
              <a:rPr lang="en-US" sz="3200" baseline="-25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cxnSp>
        <p:nvCxnSpPr>
          <p:cNvPr id="39" name="Straight Arrow Connector 38"/>
          <p:cNvCxnSpPr>
            <a:stCxn id="37" idx="0"/>
            <a:endCxn id="38" idx="2"/>
          </p:cNvCxnSpPr>
          <p:nvPr/>
        </p:nvCxnSpPr>
        <p:spPr>
          <a:xfrm flipV="1">
            <a:off x="2134250" y="3790147"/>
            <a:ext cx="0" cy="26147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9" idx="0"/>
            <a:endCxn id="30" idx="2"/>
          </p:cNvCxnSpPr>
          <p:nvPr/>
        </p:nvCxnSpPr>
        <p:spPr>
          <a:xfrm flipV="1">
            <a:off x="5925959" y="4636398"/>
            <a:ext cx="0" cy="68057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" name="Connector: Elbow 3"/>
          <p:cNvCxnSpPr>
            <a:cxnSpLocks/>
            <a:stCxn id="29" idx="1"/>
          </p:cNvCxnSpPr>
          <p:nvPr/>
        </p:nvCxnSpPr>
        <p:spPr>
          <a:xfrm rot="10800000">
            <a:off x="848564" y="2869284"/>
            <a:ext cx="4206002" cy="2740079"/>
          </a:xfrm>
          <a:prstGeom prst="bentConnector2">
            <a:avLst/>
          </a:prstGeom>
          <a:ln w="28575">
            <a:prstDash val="sysDot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012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5" grpId="0"/>
      <p:bldP spid="28" grpId="0"/>
      <p:bldP spid="29" grpId="0"/>
      <p:bldP spid="30" grpId="0"/>
      <p:bldP spid="32" grpId="0"/>
      <p:bldP spid="3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945463" y="4051621"/>
            <a:ext cx="2377574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exp</a:t>
            </a:r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= -1 + 127</a:t>
            </a:r>
          </a:p>
        </p:txBody>
      </p:sp>
      <p:sp>
        <p:nvSpPr>
          <p:cNvPr id="2" name="Rectangle 1"/>
          <p:cNvSpPr/>
          <p:nvPr/>
        </p:nvSpPr>
        <p:spPr>
          <a:xfrm>
            <a:off x="619964" y="1491219"/>
            <a:ext cx="42033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Single precision: 32 bits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9964" y="2412083"/>
            <a:ext cx="7895386" cy="457200"/>
            <a:chOff x="611278" y="2412083"/>
            <a:chExt cx="7895386" cy="457200"/>
          </a:xfrm>
        </p:grpSpPr>
        <p:sp>
          <p:nvSpPr>
            <p:cNvPr id="25" name="Rectangle 24"/>
            <p:cNvSpPr/>
            <p:nvPr/>
          </p:nvSpPr>
          <p:spPr>
            <a:xfrm>
              <a:off x="611278" y="2412083"/>
              <a:ext cx="457200" cy="4572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0D0D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accent5">
                      <a:lumMod val="50000"/>
                    </a:schemeClr>
                  </a:solidFill>
                </a:rPr>
                <a:t>s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077164" y="2412083"/>
              <a:ext cx="18288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rgbClr val="0D0D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>
                  <a:solidFill>
                    <a:schemeClr val="accent5">
                      <a:lumMod val="50000"/>
                    </a:schemeClr>
                  </a:solidFill>
                </a:rPr>
                <a:t>exp</a:t>
              </a:r>
              <a:endParaRPr lang="en-US" sz="32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914650" y="2412083"/>
              <a:ext cx="5592014" cy="4572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0D0D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>
                  <a:solidFill>
                    <a:schemeClr val="accent5">
                      <a:lumMod val="50000"/>
                    </a:schemeClr>
                  </a:solidFill>
                </a:rPr>
                <a:t>frac</a:t>
              </a:r>
              <a:endParaRPr lang="en-US" sz="32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628650" y="5781794"/>
            <a:ext cx="14830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-0.625</a:t>
            </a:r>
            <a:r>
              <a:rPr lang="en-US" sz="3200" baseline="-25000" dirty="0"/>
              <a:t>10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779874" y="5781913"/>
            <a:ext cx="12602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-0.101</a:t>
            </a:r>
            <a:r>
              <a:rPr lang="en-US" sz="3200" baseline="-25000" dirty="0"/>
              <a:t>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054566" y="5316974"/>
            <a:ext cx="17427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-</a:t>
            </a:r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1.01</a:t>
            </a:r>
            <a:r>
              <a:rPr lang="en-US" sz="3200" baseline="-25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</a:t>
            </a:r>
            <a:r>
              <a:rPr lang="en-US" sz="3200" baseline="-25000" dirty="0"/>
              <a:t> </a:t>
            </a:r>
            <a:r>
              <a:rPr lang="en-US" sz="3200" dirty="0"/>
              <a:t>× </a:t>
            </a:r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  <a:r>
              <a:rPr lang="en-US" sz="3200" baseline="30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-1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416043" y="4051623"/>
            <a:ext cx="10198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1.</a:t>
            </a:r>
            <a:r>
              <a:rPr lang="en-US" sz="3200" dirty="0"/>
              <a:t> 01</a:t>
            </a:r>
            <a:r>
              <a:rPr lang="en-US" sz="3200" baseline="-25000" dirty="0"/>
              <a:t>2</a:t>
            </a:r>
            <a:endParaRPr lang="en-US" sz="3200" baseline="-25000" dirty="0">
              <a:solidFill>
                <a:schemeClr val="bg1"/>
              </a:solidFill>
            </a:endParaRPr>
          </a:p>
        </p:txBody>
      </p:sp>
      <p:cxnSp>
        <p:nvCxnSpPr>
          <p:cNvPr id="9" name="Connector: Elbow 8"/>
          <p:cNvCxnSpPr>
            <a:stCxn id="29" idx="3"/>
            <a:endCxn id="37" idx="2"/>
          </p:cNvCxnSpPr>
          <p:nvPr/>
        </p:nvCxnSpPr>
        <p:spPr>
          <a:xfrm flipH="1" flipV="1">
            <a:off x="2134250" y="4636396"/>
            <a:ext cx="4663101" cy="972966"/>
          </a:xfrm>
          <a:prstGeom prst="bentConnector4">
            <a:avLst>
              <a:gd name="adj1" fmla="val -4902"/>
              <a:gd name="adj2" fmla="val 65026"/>
            </a:avLst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042797" y="3205372"/>
            <a:ext cx="57663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1.</a:t>
            </a:r>
            <a:r>
              <a:rPr lang="en-US" sz="3200" dirty="0"/>
              <a:t> 01</a:t>
            </a:r>
            <a:r>
              <a:rPr lang="en-US" sz="3200" dirty="0">
                <a:solidFill>
                  <a:srgbClr val="FFC000"/>
                </a:solidFill>
              </a:rPr>
              <a:t>000000000000000000000</a:t>
            </a:r>
            <a:r>
              <a:rPr lang="en-US" sz="3200" baseline="-25000" dirty="0"/>
              <a:t>2</a:t>
            </a:r>
          </a:p>
        </p:txBody>
      </p:sp>
      <p:cxnSp>
        <p:nvCxnSpPr>
          <p:cNvPr id="35" name="Straight Arrow Connector 34"/>
          <p:cNvCxnSpPr>
            <a:stCxn id="30" idx="0"/>
            <a:endCxn id="32" idx="2"/>
          </p:cNvCxnSpPr>
          <p:nvPr/>
        </p:nvCxnSpPr>
        <p:spPr>
          <a:xfrm flipH="1" flipV="1">
            <a:off x="5925958" y="3790147"/>
            <a:ext cx="1" cy="26147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319764" y="3205372"/>
            <a:ext cx="1628972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01111110</a:t>
            </a:r>
            <a:r>
              <a:rPr lang="en-US" sz="3200" baseline="-25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cxnSp>
        <p:nvCxnSpPr>
          <p:cNvPr id="39" name="Straight Arrow Connector 38"/>
          <p:cNvCxnSpPr>
            <a:stCxn id="37" idx="0"/>
            <a:endCxn id="38" idx="2"/>
          </p:cNvCxnSpPr>
          <p:nvPr/>
        </p:nvCxnSpPr>
        <p:spPr>
          <a:xfrm flipV="1">
            <a:off x="2134250" y="3790147"/>
            <a:ext cx="0" cy="26147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619964" y="2412083"/>
            <a:ext cx="7895386" cy="457200"/>
            <a:chOff x="611278" y="2412083"/>
            <a:chExt cx="7895386" cy="457200"/>
          </a:xfrm>
        </p:grpSpPr>
        <p:sp>
          <p:nvSpPr>
            <p:cNvPr id="42" name="Rectangle 41"/>
            <p:cNvSpPr/>
            <p:nvPr/>
          </p:nvSpPr>
          <p:spPr>
            <a:xfrm>
              <a:off x="611278" y="2412083"/>
              <a:ext cx="457200" cy="4572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0D0D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accent5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077164" y="2412083"/>
              <a:ext cx="18288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rgbClr val="0D0D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accent5">
                      <a:lumMod val="50000"/>
                    </a:schemeClr>
                  </a:solidFill>
                </a:rPr>
                <a:t>01111110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914650" y="2412083"/>
              <a:ext cx="5592014" cy="4572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0D0D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accent5">
                      <a:lumMod val="50000"/>
                    </a:schemeClr>
                  </a:solidFill>
                </a:rPr>
                <a:t>01000000000000000000000</a:t>
              </a:r>
            </a:p>
          </p:txBody>
        </p:sp>
      </p:grpSp>
      <p:cxnSp>
        <p:nvCxnSpPr>
          <p:cNvPr id="45" name="Straight Arrow Connector 44"/>
          <p:cNvCxnSpPr>
            <a:stCxn id="29" idx="0"/>
            <a:endCxn id="30" idx="2"/>
          </p:cNvCxnSpPr>
          <p:nvPr/>
        </p:nvCxnSpPr>
        <p:spPr>
          <a:xfrm flipV="1">
            <a:off x="5925959" y="4636398"/>
            <a:ext cx="0" cy="68057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" name="Connector: Elbow 3"/>
          <p:cNvCxnSpPr>
            <a:stCxn id="29" idx="1"/>
            <a:endCxn id="42" idx="2"/>
          </p:cNvCxnSpPr>
          <p:nvPr/>
        </p:nvCxnSpPr>
        <p:spPr>
          <a:xfrm rot="10800000">
            <a:off x="848564" y="2869284"/>
            <a:ext cx="4206002" cy="2740079"/>
          </a:xfrm>
          <a:prstGeom prst="bentConnector2">
            <a:avLst/>
          </a:prstGeom>
          <a:ln w="28575">
            <a:prstDash val="sysDot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118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5" grpId="0"/>
      <p:bldP spid="28" grpId="0"/>
      <p:bldP spid="29" grpId="0"/>
      <p:bldP spid="30" grpId="0"/>
      <p:bldP spid="32" grpId="0"/>
      <p:bldP spid="3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1409</TotalTime>
  <Words>215</Words>
  <Application>Microsoft Office PowerPoint</Application>
  <PresentationFormat>On-screen Show (4:3)</PresentationFormat>
  <Paragraphs>99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Candara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nqminh</dc:creator>
  <cp:lastModifiedBy>Minh Nghiem Quoc</cp:lastModifiedBy>
  <cp:revision>113</cp:revision>
  <dcterms:created xsi:type="dcterms:W3CDTF">2016-10-17T02:14:46Z</dcterms:created>
  <dcterms:modified xsi:type="dcterms:W3CDTF">2017-01-07T11:03:49Z</dcterms:modified>
</cp:coreProperties>
</file>