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396" r:id="rId2"/>
    <p:sldId id="407" r:id="rId3"/>
    <p:sldId id="406" r:id="rId4"/>
    <p:sldId id="405" r:id="rId5"/>
    <p:sldId id="404" r:id="rId6"/>
    <p:sldId id="403" r:id="rId7"/>
    <p:sldId id="402" r:id="rId8"/>
    <p:sldId id="401" r:id="rId9"/>
    <p:sldId id="397" r:id="rId10"/>
    <p:sldId id="412" r:id="rId11"/>
    <p:sldId id="411" r:id="rId12"/>
    <p:sldId id="410" r:id="rId13"/>
    <p:sldId id="409" r:id="rId14"/>
    <p:sldId id="408" r:id="rId15"/>
    <p:sldId id="398" r:id="rId16"/>
    <p:sldId id="415" r:id="rId17"/>
    <p:sldId id="414" r:id="rId18"/>
    <p:sldId id="413" r:id="rId19"/>
    <p:sldId id="399" r:id="rId20"/>
    <p:sldId id="418" r:id="rId21"/>
    <p:sldId id="417" r:id="rId22"/>
    <p:sldId id="416" r:id="rId23"/>
    <p:sldId id="400" r:id="rId24"/>
    <p:sldId id="421" r:id="rId25"/>
    <p:sldId id="420" r:id="rId26"/>
    <p:sldId id="41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70AD47"/>
    <a:srgbClr val="0000CC"/>
    <a:srgbClr val="CBCCF3"/>
    <a:srgbClr val="F1C7C7"/>
    <a:srgbClr val="FFFEB2"/>
    <a:srgbClr val="0D0D0D"/>
    <a:srgbClr val="E2E8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1" autoAdjust="0"/>
    <p:restoredTop sz="84721" autoAdjust="0"/>
  </p:normalViewPr>
  <p:slideViewPr>
    <p:cSldViewPr snapToGrid="0">
      <p:cViewPr>
        <p:scale>
          <a:sx n="75" d="100"/>
          <a:sy n="75" d="100"/>
        </p:scale>
        <p:origin x="1147" y="677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BC431-B9BA-4D84-8F50-D83B0B792386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C0F40-24E6-42CE-A9E2-5A0B0660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,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khai</a:t>
            </a:r>
            <a:r>
              <a:rPr lang="en-US" baseline="0" dirty="0"/>
              <a:t> </a:t>
            </a:r>
            <a:r>
              <a:rPr lang="en-US" baseline="0" dirty="0" err="1"/>
              <a:t>báo</a:t>
            </a:r>
            <a:r>
              <a:rPr lang="en-US" baseline="0" dirty="0"/>
              <a:t> </a:t>
            </a:r>
            <a:r>
              <a:rPr lang="en-US" baseline="0" dirty="0" err="1"/>
              <a:t>sẵn</a:t>
            </a:r>
            <a:r>
              <a:rPr lang="en-US" baseline="0" dirty="0"/>
              <a:t>,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thế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nhớ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tiên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P1: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4 byte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 byte </a:t>
            </a:r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, </a:t>
            </a:r>
            <a:r>
              <a:rPr lang="en-US" baseline="0" dirty="0" err="1"/>
              <a:t>lí</a:t>
            </a:r>
            <a:r>
              <a:rPr lang="en-US" baseline="0" dirty="0"/>
              <a:t> do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char 1 byte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bất</a:t>
            </a:r>
            <a:r>
              <a:rPr lang="en-US" baseline="0" dirty="0"/>
              <a:t> </a:t>
            </a:r>
            <a:r>
              <a:rPr lang="en-US" baseline="0" dirty="0" err="1"/>
              <a:t>kì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j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4 byte; j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4 byte </a:t>
            </a:r>
            <a:r>
              <a:rPr lang="en-US" baseline="0" dirty="0" err="1"/>
              <a:t>yêu</a:t>
            </a:r>
            <a:r>
              <a:rPr lang="en-US" baseline="0" dirty="0"/>
              <a:t> </a:t>
            </a:r>
            <a:r>
              <a:rPr lang="en-US" baseline="0" dirty="0" err="1"/>
              <a:t>cầu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4;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thúc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c </a:t>
            </a:r>
            <a:r>
              <a:rPr lang="en-US" baseline="0" dirty="0" err="1"/>
              <a:t>là</a:t>
            </a:r>
            <a:r>
              <a:rPr lang="en-US" baseline="0" dirty="0"/>
              <a:t> 9,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4;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9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 </a:t>
            </a:r>
            <a:r>
              <a:rPr lang="en-US" baseline="0" dirty="0" err="1"/>
              <a:t>là</a:t>
            </a:r>
            <a:r>
              <a:rPr lang="en-US" baseline="0" dirty="0"/>
              <a:t> 12;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3 byte padding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j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4.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12 </a:t>
            </a:r>
            <a:r>
              <a:rPr lang="en-US" baseline="0" dirty="0" err="1"/>
              <a:t>này</a:t>
            </a:r>
            <a:r>
              <a:rPr lang="en-US" baseline="0" dirty="0"/>
              <a:t>,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4 byte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j.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d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 byte </a:t>
            </a:r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j, </a:t>
            </a:r>
            <a:r>
              <a:rPr lang="en-US" baseline="0" dirty="0" err="1"/>
              <a:t>lí</a:t>
            </a:r>
            <a:r>
              <a:rPr lang="en-US" baseline="0" dirty="0"/>
              <a:t> do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char 1 byte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bất</a:t>
            </a:r>
            <a:r>
              <a:rPr lang="en-US" baseline="0" dirty="0"/>
              <a:t> </a:t>
            </a:r>
            <a:r>
              <a:rPr lang="en-US" baseline="0" dirty="0" err="1"/>
              <a:t>kì</a:t>
            </a: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Sau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P1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13 byte. </a:t>
            </a:r>
            <a:r>
              <a:rPr lang="en-US" baseline="0" dirty="0" err="1"/>
              <a:t>Mọi</a:t>
            </a:r>
            <a:r>
              <a:rPr lang="en-US" baseline="0" dirty="0"/>
              <a:t> </a:t>
            </a:r>
            <a:r>
              <a:rPr lang="en-US" baseline="0" dirty="0" err="1"/>
              <a:t>chuyện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dừng</a:t>
            </a:r>
            <a:r>
              <a:rPr lang="en-US" baseline="0" dirty="0"/>
              <a:t> ở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.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P1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4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P1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4. </a:t>
            </a:r>
            <a:r>
              <a:rPr lang="en-US" baseline="0" dirty="0" err="1"/>
              <a:t>Mà</a:t>
            </a:r>
            <a:r>
              <a:rPr lang="en-US" baseline="0" dirty="0"/>
              <a:t> 13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4,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phải</a:t>
            </a:r>
            <a:r>
              <a:rPr lang="en-US" baseline="0" dirty="0"/>
              <a:t> them padding.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13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 </a:t>
            </a:r>
            <a:r>
              <a:rPr lang="en-US" baseline="0" dirty="0" err="1"/>
              <a:t>là</a:t>
            </a:r>
            <a:r>
              <a:rPr lang="en-US" baseline="0" dirty="0"/>
              <a:t> 16;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3 byte padding ở </a:t>
            </a:r>
            <a:r>
              <a:rPr lang="en-US" baseline="0" dirty="0" err="1"/>
              <a:t>cuối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P1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16 byte.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8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P2: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4 byte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 byte </a:t>
            </a:r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, </a:t>
            </a:r>
            <a:r>
              <a:rPr lang="en-US" baseline="0" dirty="0" err="1"/>
              <a:t>lí</a:t>
            </a:r>
            <a:r>
              <a:rPr lang="en-US" baseline="0" dirty="0"/>
              <a:t> do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char 1 byte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bất</a:t>
            </a:r>
            <a:r>
              <a:rPr lang="en-US" baseline="0" dirty="0"/>
              <a:t> </a:t>
            </a:r>
            <a:r>
              <a:rPr lang="en-US" baseline="0" dirty="0" err="1"/>
              <a:t>kì</a:t>
            </a: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Tương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,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d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 byte </a:t>
            </a:r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long j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8 byte; j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d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long 8 byte </a:t>
            </a:r>
            <a:r>
              <a:rPr lang="en-US" baseline="0" dirty="0" err="1"/>
              <a:t>yêu</a:t>
            </a:r>
            <a:r>
              <a:rPr lang="en-US" baseline="0" dirty="0"/>
              <a:t> </a:t>
            </a:r>
            <a:r>
              <a:rPr lang="en-US" baseline="0" dirty="0" err="1"/>
              <a:t>cầu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8;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thúc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d </a:t>
            </a:r>
            <a:r>
              <a:rPr lang="en-US" baseline="0" dirty="0" err="1"/>
              <a:t>là</a:t>
            </a:r>
            <a:r>
              <a:rPr lang="en-US" baseline="0" dirty="0"/>
              <a:t> 6,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8;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6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 </a:t>
            </a:r>
            <a:r>
              <a:rPr lang="en-US" baseline="0" dirty="0" err="1"/>
              <a:t>là</a:t>
            </a:r>
            <a:r>
              <a:rPr lang="en-US" baseline="0" dirty="0"/>
              <a:t> 8;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2 byte padding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j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8.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8 </a:t>
            </a:r>
            <a:r>
              <a:rPr lang="en-US" baseline="0" dirty="0" err="1"/>
              <a:t>này</a:t>
            </a:r>
            <a:r>
              <a:rPr lang="en-US" baseline="0" dirty="0"/>
              <a:t>,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8 byte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j.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Sau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P2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16 byte.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P2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long 8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P2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4. 16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4,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padding ở </a:t>
            </a:r>
            <a:r>
              <a:rPr lang="en-US" baseline="0" dirty="0" err="1"/>
              <a:t>cuối</a:t>
            </a:r>
            <a:r>
              <a:rPr lang="en-US" baseline="0" dirty="0"/>
              <a:t>.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P2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16 byte.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82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P2: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4 byte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 byte </a:t>
            </a:r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, </a:t>
            </a:r>
            <a:r>
              <a:rPr lang="en-US" baseline="0" dirty="0" err="1"/>
              <a:t>lí</a:t>
            </a:r>
            <a:r>
              <a:rPr lang="en-US" baseline="0" dirty="0"/>
              <a:t> do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char 1 byte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bất</a:t>
            </a:r>
            <a:r>
              <a:rPr lang="en-US" baseline="0" dirty="0"/>
              <a:t> </a:t>
            </a:r>
            <a:r>
              <a:rPr lang="en-US" baseline="0" dirty="0" err="1"/>
              <a:t>kì</a:t>
            </a: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Tương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,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d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 byte </a:t>
            </a:r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long j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8 byte; j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d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long 8 byte </a:t>
            </a:r>
            <a:r>
              <a:rPr lang="en-US" baseline="0" dirty="0" err="1"/>
              <a:t>yêu</a:t>
            </a:r>
            <a:r>
              <a:rPr lang="en-US" baseline="0" dirty="0"/>
              <a:t> </a:t>
            </a:r>
            <a:r>
              <a:rPr lang="en-US" baseline="0" dirty="0" err="1"/>
              <a:t>cầu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8;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thúc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d </a:t>
            </a:r>
            <a:r>
              <a:rPr lang="en-US" baseline="0" dirty="0" err="1"/>
              <a:t>là</a:t>
            </a:r>
            <a:r>
              <a:rPr lang="en-US" baseline="0" dirty="0"/>
              <a:t> 6,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8;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6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 </a:t>
            </a:r>
            <a:r>
              <a:rPr lang="en-US" baseline="0" dirty="0" err="1"/>
              <a:t>là</a:t>
            </a:r>
            <a:r>
              <a:rPr lang="en-US" baseline="0" dirty="0"/>
              <a:t> 8;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2 byte padding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j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8.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8 </a:t>
            </a:r>
            <a:r>
              <a:rPr lang="en-US" baseline="0" dirty="0" err="1"/>
              <a:t>này</a:t>
            </a:r>
            <a:r>
              <a:rPr lang="en-US" baseline="0" dirty="0"/>
              <a:t>,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8 byte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j.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Sau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P2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16 byte.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P2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long 8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P2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4. 16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4,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padding ở </a:t>
            </a:r>
            <a:r>
              <a:rPr lang="en-US" baseline="0" dirty="0" err="1"/>
              <a:t>cuối</a:t>
            </a:r>
            <a:r>
              <a:rPr lang="en-US" baseline="0" dirty="0"/>
              <a:t>.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P2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16 byte.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30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P2: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4 byte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 byte </a:t>
            </a:r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, </a:t>
            </a:r>
            <a:r>
              <a:rPr lang="en-US" baseline="0" dirty="0" err="1"/>
              <a:t>lí</a:t>
            </a:r>
            <a:r>
              <a:rPr lang="en-US" baseline="0" dirty="0"/>
              <a:t> do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char 1 byte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bất</a:t>
            </a:r>
            <a:r>
              <a:rPr lang="en-US" baseline="0" dirty="0"/>
              <a:t> </a:t>
            </a:r>
            <a:r>
              <a:rPr lang="en-US" baseline="0" dirty="0" err="1"/>
              <a:t>kì</a:t>
            </a: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Tương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,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d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 byte </a:t>
            </a:r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long j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8 byte; j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d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long 8 byte </a:t>
            </a:r>
            <a:r>
              <a:rPr lang="en-US" baseline="0" dirty="0" err="1"/>
              <a:t>yêu</a:t>
            </a:r>
            <a:r>
              <a:rPr lang="en-US" baseline="0" dirty="0"/>
              <a:t> </a:t>
            </a:r>
            <a:r>
              <a:rPr lang="en-US" baseline="0" dirty="0" err="1"/>
              <a:t>cầu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8;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thúc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d </a:t>
            </a:r>
            <a:r>
              <a:rPr lang="en-US" baseline="0" dirty="0" err="1"/>
              <a:t>là</a:t>
            </a:r>
            <a:r>
              <a:rPr lang="en-US" baseline="0" dirty="0"/>
              <a:t> 6,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8;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6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 </a:t>
            </a:r>
            <a:r>
              <a:rPr lang="en-US" baseline="0" dirty="0" err="1"/>
              <a:t>là</a:t>
            </a:r>
            <a:r>
              <a:rPr lang="en-US" baseline="0" dirty="0"/>
              <a:t> 8;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2 byte padding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j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8.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8 </a:t>
            </a:r>
            <a:r>
              <a:rPr lang="en-US" baseline="0" dirty="0" err="1"/>
              <a:t>này</a:t>
            </a:r>
            <a:r>
              <a:rPr lang="en-US" baseline="0" dirty="0"/>
              <a:t>,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8 byte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j.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Sau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P2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16 byte.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P2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long 8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P2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4. 16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4,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padding ở </a:t>
            </a:r>
            <a:r>
              <a:rPr lang="en-US" baseline="0" dirty="0" err="1"/>
              <a:t>cuối</a:t>
            </a:r>
            <a:r>
              <a:rPr lang="en-US" baseline="0" dirty="0"/>
              <a:t>.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P2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16 byte.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79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P2: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4 byte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 byte </a:t>
            </a:r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, </a:t>
            </a:r>
            <a:r>
              <a:rPr lang="en-US" baseline="0" dirty="0" err="1"/>
              <a:t>lí</a:t>
            </a:r>
            <a:r>
              <a:rPr lang="en-US" baseline="0" dirty="0"/>
              <a:t> do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char 1 byte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bất</a:t>
            </a:r>
            <a:r>
              <a:rPr lang="en-US" baseline="0" dirty="0"/>
              <a:t> </a:t>
            </a:r>
            <a:r>
              <a:rPr lang="en-US" baseline="0" dirty="0" err="1"/>
              <a:t>kì</a:t>
            </a: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Tương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,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d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 byte </a:t>
            </a:r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long j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8 byte; j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d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long 8 byte </a:t>
            </a:r>
            <a:r>
              <a:rPr lang="en-US" baseline="0" dirty="0" err="1"/>
              <a:t>yêu</a:t>
            </a:r>
            <a:r>
              <a:rPr lang="en-US" baseline="0" dirty="0"/>
              <a:t> </a:t>
            </a:r>
            <a:r>
              <a:rPr lang="en-US" baseline="0" dirty="0" err="1"/>
              <a:t>cầu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8;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thúc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d </a:t>
            </a:r>
            <a:r>
              <a:rPr lang="en-US" baseline="0" dirty="0" err="1"/>
              <a:t>là</a:t>
            </a:r>
            <a:r>
              <a:rPr lang="en-US" baseline="0" dirty="0"/>
              <a:t> 6,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8;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6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 </a:t>
            </a:r>
            <a:r>
              <a:rPr lang="en-US" baseline="0" dirty="0" err="1"/>
              <a:t>là</a:t>
            </a:r>
            <a:r>
              <a:rPr lang="en-US" baseline="0" dirty="0"/>
              <a:t> 8;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2 byte padding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j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8.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8 </a:t>
            </a:r>
            <a:r>
              <a:rPr lang="en-US" baseline="0" dirty="0" err="1"/>
              <a:t>này</a:t>
            </a:r>
            <a:r>
              <a:rPr lang="en-US" baseline="0" dirty="0"/>
              <a:t>,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8 byte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j.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Sau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P2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16 byte.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P2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long 8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P2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4. 16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4,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padding ở </a:t>
            </a:r>
            <a:r>
              <a:rPr lang="en-US" baseline="0" dirty="0" err="1"/>
              <a:t>cuối</a:t>
            </a:r>
            <a:r>
              <a:rPr lang="en-US" baseline="0" dirty="0"/>
              <a:t>.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P2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16 byte.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P2: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4 byte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 byte </a:t>
            </a:r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, </a:t>
            </a:r>
            <a:r>
              <a:rPr lang="en-US" baseline="0" dirty="0" err="1"/>
              <a:t>lí</a:t>
            </a:r>
            <a:r>
              <a:rPr lang="en-US" baseline="0" dirty="0"/>
              <a:t> do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char 1 byte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bất</a:t>
            </a:r>
            <a:r>
              <a:rPr lang="en-US" baseline="0" dirty="0"/>
              <a:t> </a:t>
            </a:r>
            <a:r>
              <a:rPr lang="en-US" baseline="0" dirty="0" err="1"/>
              <a:t>kì</a:t>
            </a: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Tương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,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d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 byte </a:t>
            </a:r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long j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8 byte; j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d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long 8 byte </a:t>
            </a:r>
            <a:r>
              <a:rPr lang="en-US" baseline="0" dirty="0" err="1"/>
              <a:t>yêu</a:t>
            </a:r>
            <a:r>
              <a:rPr lang="en-US" baseline="0" dirty="0"/>
              <a:t> </a:t>
            </a:r>
            <a:r>
              <a:rPr lang="en-US" baseline="0" dirty="0" err="1"/>
              <a:t>cầu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8;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thúc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d </a:t>
            </a:r>
            <a:r>
              <a:rPr lang="en-US" baseline="0" dirty="0" err="1"/>
              <a:t>là</a:t>
            </a:r>
            <a:r>
              <a:rPr lang="en-US" baseline="0" dirty="0"/>
              <a:t> 6,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8;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6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 </a:t>
            </a:r>
            <a:r>
              <a:rPr lang="en-US" baseline="0" dirty="0" err="1"/>
              <a:t>là</a:t>
            </a:r>
            <a:r>
              <a:rPr lang="en-US" baseline="0" dirty="0"/>
              <a:t> 8;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2 byte padding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j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8.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8 </a:t>
            </a:r>
            <a:r>
              <a:rPr lang="en-US" baseline="0" dirty="0" err="1"/>
              <a:t>này</a:t>
            </a:r>
            <a:r>
              <a:rPr lang="en-US" baseline="0" dirty="0"/>
              <a:t>,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8 byte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j.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Sau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P2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16 byte.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P2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long 8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P2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4. 16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4,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padding ở </a:t>
            </a:r>
            <a:r>
              <a:rPr lang="en-US" baseline="0" dirty="0" err="1"/>
              <a:t>cuối</a:t>
            </a:r>
            <a:r>
              <a:rPr lang="en-US" baseline="0" dirty="0"/>
              <a:t>.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P2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16 byte.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34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P3: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Mảng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short w </a:t>
            </a:r>
            <a:r>
              <a:rPr lang="en-US" baseline="0" dirty="0" err="1"/>
              <a:t>có</a:t>
            </a:r>
            <a:r>
              <a:rPr lang="en-US" baseline="0" dirty="0"/>
              <a:t> 3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,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2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w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6 byte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Mảng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 </a:t>
            </a:r>
            <a:r>
              <a:rPr lang="en-US" baseline="0" dirty="0" err="1"/>
              <a:t>có</a:t>
            </a:r>
            <a:r>
              <a:rPr lang="en-US" baseline="0" dirty="0"/>
              <a:t> 3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,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1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c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3 byte </a:t>
            </a:r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w, </a:t>
            </a:r>
            <a:r>
              <a:rPr lang="en-US" baseline="0" dirty="0" err="1"/>
              <a:t>lí</a:t>
            </a:r>
            <a:r>
              <a:rPr lang="en-US" baseline="0" dirty="0"/>
              <a:t> do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char 1 byte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bất</a:t>
            </a:r>
            <a:r>
              <a:rPr lang="en-US" baseline="0" dirty="0"/>
              <a:t> </a:t>
            </a:r>
            <a:r>
              <a:rPr lang="en-US" baseline="0" dirty="0" err="1"/>
              <a:t>kì</a:t>
            </a: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Sau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P3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9 byte. </a:t>
            </a:r>
            <a:r>
              <a:rPr lang="en-US" baseline="0" dirty="0" err="1"/>
              <a:t>Mọi</a:t>
            </a:r>
            <a:r>
              <a:rPr lang="en-US" baseline="0" dirty="0"/>
              <a:t> </a:t>
            </a:r>
            <a:r>
              <a:rPr lang="en-US" baseline="0" dirty="0" err="1"/>
              <a:t>chuyện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dừng</a:t>
            </a:r>
            <a:r>
              <a:rPr lang="en-US" baseline="0" dirty="0"/>
              <a:t> ở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.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P3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short 2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P3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2. </a:t>
            </a:r>
            <a:r>
              <a:rPr lang="en-US" baseline="0" dirty="0" err="1"/>
              <a:t>Mà</a:t>
            </a:r>
            <a:r>
              <a:rPr lang="en-US" baseline="0" dirty="0"/>
              <a:t> 9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2,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padding.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9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2 </a:t>
            </a:r>
            <a:r>
              <a:rPr lang="en-US" baseline="0" dirty="0" err="1"/>
              <a:t>là</a:t>
            </a:r>
            <a:r>
              <a:rPr lang="en-US" baseline="0" dirty="0"/>
              <a:t> 10;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1 byte padding ở </a:t>
            </a:r>
            <a:r>
              <a:rPr lang="en-US" baseline="0" dirty="0" err="1"/>
              <a:t>cuối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P3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10 byte.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92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P3: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Mảng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short w </a:t>
            </a:r>
            <a:r>
              <a:rPr lang="en-US" baseline="0" dirty="0" err="1"/>
              <a:t>có</a:t>
            </a:r>
            <a:r>
              <a:rPr lang="en-US" baseline="0" dirty="0"/>
              <a:t> 3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,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2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w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6 byte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Mảng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 </a:t>
            </a:r>
            <a:r>
              <a:rPr lang="en-US" baseline="0" dirty="0" err="1"/>
              <a:t>có</a:t>
            </a:r>
            <a:r>
              <a:rPr lang="en-US" baseline="0" dirty="0"/>
              <a:t> 3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,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1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c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3 byte </a:t>
            </a:r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w, </a:t>
            </a:r>
            <a:r>
              <a:rPr lang="en-US" baseline="0" dirty="0" err="1"/>
              <a:t>lí</a:t>
            </a:r>
            <a:r>
              <a:rPr lang="en-US" baseline="0" dirty="0"/>
              <a:t> do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char 1 byte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bất</a:t>
            </a:r>
            <a:r>
              <a:rPr lang="en-US" baseline="0" dirty="0"/>
              <a:t> </a:t>
            </a:r>
            <a:r>
              <a:rPr lang="en-US" baseline="0" dirty="0" err="1"/>
              <a:t>kì</a:t>
            </a: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Sau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P3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9 byte. </a:t>
            </a:r>
            <a:r>
              <a:rPr lang="en-US" baseline="0" dirty="0" err="1"/>
              <a:t>Mọi</a:t>
            </a:r>
            <a:r>
              <a:rPr lang="en-US" baseline="0" dirty="0"/>
              <a:t> </a:t>
            </a:r>
            <a:r>
              <a:rPr lang="en-US" baseline="0" dirty="0" err="1"/>
              <a:t>chuyện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dừng</a:t>
            </a:r>
            <a:r>
              <a:rPr lang="en-US" baseline="0" dirty="0"/>
              <a:t> ở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.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P3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short 2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P3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2. </a:t>
            </a:r>
            <a:r>
              <a:rPr lang="en-US" baseline="0" dirty="0" err="1"/>
              <a:t>Mà</a:t>
            </a:r>
            <a:r>
              <a:rPr lang="en-US" baseline="0" dirty="0"/>
              <a:t> 9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2,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padding.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9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2 </a:t>
            </a:r>
            <a:r>
              <a:rPr lang="en-US" baseline="0" dirty="0" err="1"/>
              <a:t>là</a:t>
            </a:r>
            <a:r>
              <a:rPr lang="en-US" baseline="0" dirty="0"/>
              <a:t> 10;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1 byte padding ở </a:t>
            </a:r>
            <a:r>
              <a:rPr lang="en-US" baseline="0" dirty="0" err="1"/>
              <a:t>cuối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P3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10 byte.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83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P3: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Mảng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short w </a:t>
            </a:r>
            <a:r>
              <a:rPr lang="en-US" baseline="0" dirty="0" err="1"/>
              <a:t>có</a:t>
            </a:r>
            <a:r>
              <a:rPr lang="en-US" baseline="0" dirty="0"/>
              <a:t> 3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,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2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w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6 byte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Mảng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 </a:t>
            </a:r>
            <a:r>
              <a:rPr lang="en-US" baseline="0" dirty="0" err="1"/>
              <a:t>có</a:t>
            </a:r>
            <a:r>
              <a:rPr lang="en-US" baseline="0" dirty="0"/>
              <a:t> 3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,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1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c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3 byte </a:t>
            </a:r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w, </a:t>
            </a:r>
            <a:r>
              <a:rPr lang="en-US" baseline="0" dirty="0" err="1"/>
              <a:t>lí</a:t>
            </a:r>
            <a:r>
              <a:rPr lang="en-US" baseline="0" dirty="0"/>
              <a:t> do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char 1 byte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bất</a:t>
            </a:r>
            <a:r>
              <a:rPr lang="en-US" baseline="0" dirty="0"/>
              <a:t> </a:t>
            </a:r>
            <a:r>
              <a:rPr lang="en-US" baseline="0" dirty="0" err="1"/>
              <a:t>kì</a:t>
            </a: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Sau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P3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9 byte. </a:t>
            </a:r>
            <a:r>
              <a:rPr lang="en-US" baseline="0" dirty="0" err="1"/>
              <a:t>Mọi</a:t>
            </a:r>
            <a:r>
              <a:rPr lang="en-US" baseline="0" dirty="0"/>
              <a:t> </a:t>
            </a:r>
            <a:r>
              <a:rPr lang="en-US" baseline="0" dirty="0" err="1"/>
              <a:t>chuyện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dừng</a:t>
            </a:r>
            <a:r>
              <a:rPr lang="en-US" baseline="0" dirty="0"/>
              <a:t> ở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.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P3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short 2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P3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2. </a:t>
            </a:r>
            <a:r>
              <a:rPr lang="en-US" baseline="0" dirty="0" err="1"/>
              <a:t>Mà</a:t>
            </a:r>
            <a:r>
              <a:rPr lang="en-US" baseline="0" dirty="0"/>
              <a:t> 9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2,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padding.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9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2 </a:t>
            </a:r>
            <a:r>
              <a:rPr lang="en-US" baseline="0" dirty="0" err="1"/>
              <a:t>là</a:t>
            </a:r>
            <a:r>
              <a:rPr lang="en-US" baseline="0" dirty="0"/>
              <a:t> 10;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1 byte padding ở </a:t>
            </a:r>
            <a:r>
              <a:rPr lang="en-US" baseline="0" dirty="0" err="1"/>
              <a:t>cuối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P3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10 byte.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87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P3: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Mảng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short w </a:t>
            </a:r>
            <a:r>
              <a:rPr lang="en-US" baseline="0" dirty="0" err="1"/>
              <a:t>có</a:t>
            </a:r>
            <a:r>
              <a:rPr lang="en-US" baseline="0" dirty="0"/>
              <a:t> 3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,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2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w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6 byte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Mảng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 </a:t>
            </a:r>
            <a:r>
              <a:rPr lang="en-US" baseline="0" dirty="0" err="1"/>
              <a:t>có</a:t>
            </a:r>
            <a:r>
              <a:rPr lang="en-US" baseline="0" dirty="0"/>
              <a:t> 3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,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1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c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3 byte </a:t>
            </a:r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w, </a:t>
            </a:r>
            <a:r>
              <a:rPr lang="en-US" baseline="0" dirty="0" err="1"/>
              <a:t>lí</a:t>
            </a:r>
            <a:r>
              <a:rPr lang="en-US" baseline="0" dirty="0"/>
              <a:t> do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char 1 byte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bất</a:t>
            </a:r>
            <a:r>
              <a:rPr lang="en-US" baseline="0" dirty="0"/>
              <a:t> </a:t>
            </a:r>
            <a:r>
              <a:rPr lang="en-US" baseline="0" dirty="0" err="1"/>
              <a:t>kì</a:t>
            </a: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Sau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P3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9 byte. </a:t>
            </a:r>
            <a:r>
              <a:rPr lang="en-US" baseline="0" dirty="0" err="1"/>
              <a:t>Mọi</a:t>
            </a:r>
            <a:r>
              <a:rPr lang="en-US" baseline="0" dirty="0"/>
              <a:t> </a:t>
            </a:r>
            <a:r>
              <a:rPr lang="en-US" baseline="0" dirty="0" err="1"/>
              <a:t>chuyện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dừng</a:t>
            </a:r>
            <a:r>
              <a:rPr lang="en-US" baseline="0" dirty="0"/>
              <a:t> ở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.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P3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short 2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P3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2. </a:t>
            </a:r>
            <a:r>
              <a:rPr lang="en-US" baseline="0" dirty="0" err="1"/>
              <a:t>Mà</a:t>
            </a:r>
            <a:r>
              <a:rPr lang="en-US" baseline="0" dirty="0"/>
              <a:t> 9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2,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padding.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9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2 </a:t>
            </a:r>
            <a:r>
              <a:rPr lang="en-US" baseline="0" dirty="0" err="1"/>
              <a:t>là</a:t>
            </a:r>
            <a:r>
              <a:rPr lang="en-US" baseline="0" dirty="0"/>
              <a:t> 10;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1 byte padding ở </a:t>
            </a:r>
            <a:r>
              <a:rPr lang="en-US" baseline="0" dirty="0" err="1"/>
              <a:t>cuối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P3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10 byte.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01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P4: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Mảng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short w </a:t>
            </a:r>
            <a:r>
              <a:rPr lang="en-US" baseline="0" dirty="0" err="1"/>
              <a:t>có</a:t>
            </a:r>
            <a:r>
              <a:rPr lang="en-US" baseline="0" dirty="0"/>
              <a:t> 5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,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2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w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10 byte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Mảng</a:t>
            </a:r>
            <a:r>
              <a:rPr lang="en-US" baseline="0" dirty="0"/>
              <a:t> con </a:t>
            </a:r>
            <a:r>
              <a:rPr lang="en-US" baseline="0" dirty="0" err="1"/>
              <a:t>trỏ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 </a:t>
            </a:r>
            <a:r>
              <a:rPr lang="en-US" baseline="0" dirty="0" err="1"/>
              <a:t>có</a:t>
            </a:r>
            <a:r>
              <a:rPr lang="en-US" baseline="0" dirty="0"/>
              <a:t> 3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,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con </a:t>
            </a:r>
            <a:r>
              <a:rPr lang="en-US" baseline="0" dirty="0" err="1"/>
              <a:t>trỏ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8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c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24 byte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w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con </a:t>
            </a:r>
            <a:r>
              <a:rPr lang="en-US" baseline="0" dirty="0" err="1"/>
              <a:t>trỏ</a:t>
            </a:r>
            <a:r>
              <a:rPr lang="en-US" baseline="0" dirty="0"/>
              <a:t> 8 byte </a:t>
            </a:r>
            <a:r>
              <a:rPr lang="en-US" baseline="0" dirty="0" err="1"/>
              <a:t>yêu</a:t>
            </a:r>
            <a:r>
              <a:rPr lang="en-US" baseline="0" dirty="0"/>
              <a:t> </a:t>
            </a:r>
            <a:r>
              <a:rPr lang="en-US" baseline="0" dirty="0" err="1"/>
              <a:t>cầu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8;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thúc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d </a:t>
            </a:r>
            <a:r>
              <a:rPr lang="en-US" baseline="0" dirty="0" err="1"/>
              <a:t>là</a:t>
            </a:r>
            <a:r>
              <a:rPr lang="en-US" baseline="0" dirty="0"/>
              <a:t> 10,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8;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10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 </a:t>
            </a:r>
            <a:r>
              <a:rPr lang="en-US" baseline="0" dirty="0" err="1"/>
              <a:t>là</a:t>
            </a:r>
            <a:r>
              <a:rPr lang="en-US" baseline="0" dirty="0"/>
              <a:t> 16;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6 byte padding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c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8.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16 </a:t>
            </a:r>
            <a:r>
              <a:rPr lang="en-US" baseline="0" dirty="0" err="1"/>
              <a:t>này</a:t>
            </a:r>
            <a:r>
              <a:rPr lang="en-US" baseline="0" dirty="0"/>
              <a:t>,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24 byte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con </a:t>
            </a:r>
            <a:r>
              <a:rPr lang="en-US" baseline="0" dirty="0" err="1"/>
              <a:t>trỏ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Sau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P4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40 byte.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P4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con </a:t>
            </a:r>
            <a:r>
              <a:rPr lang="en-US" baseline="0" dirty="0" err="1"/>
              <a:t>trỏ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8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P4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8. 40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8,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padding ở </a:t>
            </a:r>
            <a:r>
              <a:rPr lang="en-US" baseline="0" dirty="0" err="1"/>
              <a:t>cuối</a:t>
            </a:r>
            <a:r>
              <a:rPr lang="en-US" baseline="0" dirty="0"/>
              <a:t>.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P4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40 byte.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7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,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khai</a:t>
            </a:r>
            <a:r>
              <a:rPr lang="en-US" baseline="0" dirty="0"/>
              <a:t> </a:t>
            </a:r>
            <a:r>
              <a:rPr lang="en-US" baseline="0" dirty="0" err="1"/>
              <a:t>báo</a:t>
            </a:r>
            <a:r>
              <a:rPr lang="en-US" baseline="0" dirty="0"/>
              <a:t> </a:t>
            </a:r>
            <a:r>
              <a:rPr lang="en-US" baseline="0" dirty="0" err="1"/>
              <a:t>sẵn</a:t>
            </a:r>
            <a:r>
              <a:rPr lang="en-US" baseline="0" dirty="0"/>
              <a:t>,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thế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nhớ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tiên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P1: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4 byte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 byte </a:t>
            </a:r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, </a:t>
            </a:r>
            <a:r>
              <a:rPr lang="en-US" baseline="0" dirty="0" err="1"/>
              <a:t>lí</a:t>
            </a:r>
            <a:r>
              <a:rPr lang="en-US" baseline="0" dirty="0"/>
              <a:t> do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char 1 byte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bất</a:t>
            </a:r>
            <a:r>
              <a:rPr lang="en-US" baseline="0" dirty="0"/>
              <a:t> </a:t>
            </a:r>
            <a:r>
              <a:rPr lang="en-US" baseline="0" dirty="0" err="1"/>
              <a:t>kì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j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4 byte; j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4 byte </a:t>
            </a:r>
            <a:r>
              <a:rPr lang="en-US" baseline="0" dirty="0" err="1"/>
              <a:t>yêu</a:t>
            </a:r>
            <a:r>
              <a:rPr lang="en-US" baseline="0" dirty="0"/>
              <a:t> </a:t>
            </a:r>
            <a:r>
              <a:rPr lang="en-US" baseline="0" dirty="0" err="1"/>
              <a:t>cầu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4;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thúc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c </a:t>
            </a:r>
            <a:r>
              <a:rPr lang="en-US" baseline="0" dirty="0" err="1"/>
              <a:t>là</a:t>
            </a:r>
            <a:r>
              <a:rPr lang="en-US" baseline="0" dirty="0"/>
              <a:t> 9,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4;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9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 </a:t>
            </a:r>
            <a:r>
              <a:rPr lang="en-US" baseline="0" dirty="0" err="1"/>
              <a:t>là</a:t>
            </a:r>
            <a:r>
              <a:rPr lang="en-US" baseline="0" dirty="0"/>
              <a:t> 12;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3 byte padding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j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4.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12 </a:t>
            </a:r>
            <a:r>
              <a:rPr lang="en-US" baseline="0" dirty="0" err="1"/>
              <a:t>này</a:t>
            </a:r>
            <a:r>
              <a:rPr lang="en-US" baseline="0" dirty="0"/>
              <a:t>,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4 byte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j.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d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 byte </a:t>
            </a:r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j, </a:t>
            </a:r>
            <a:r>
              <a:rPr lang="en-US" baseline="0" dirty="0" err="1"/>
              <a:t>lí</a:t>
            </a:r>
            <a:r>
              <a:rPr lang="en-US" baseline="0" dirty="0"/>
              <a:t> do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char 1 byte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bất</a:t>
            </a:r>
            <a:r>
              <a:rPr lang="en-US" baseline="0" dirty="0"/>
              <a:t> </a:t>
            </a:r>
            <a:r>
              <a:rPr lang="en-US" baseline="0" dirty="0" err="1"/>
              <a:t>kì</a:t>
            </a: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Sau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P1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13 byte. </a:t>
            </a:r>
            <a:r>
              <a:rPr lang="en-US" baseline="0" dirty="0" err="1"/>
              <a:t>Mọi</a:t>
            </a:r>
            <a:r>
              <a:rPr lang="en-US" baseline="0" dirty="0"/>
              <a:t> </a:t>
            </a:r>
            <a:r>
              <a:rPr lang="en-US" baseline="0" dirty="0" err="1"/>
              <a:t>chuyện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dừng</a:t>
            </a:r>
            <a:r>
              <a:rPr lang="en-US" baseline="0" dirty="0"/>
              <a:t> ở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.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P1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4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P1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4. </a:t>
            </a:r>
            <a:r>
              <a:rPr lang="en-US" baseline="0" dirty="0" err="1"/>
              <a:t>Mà</a:t>
            </a:r>
            <a:r>
              <a:rPr lang="en-US" baseline="0" dirty="0"/>
              <a:t> 13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4,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phải</a:t>
            </a:r>
            <a:r>
              <a:rPr lang="en-US" baseline="0" dirty="0"/>
              <a:t> them padding.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13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 </a:t>
            </a:r>
            <a:r>
              <a:rPr lang="en-US" baseline="0" dirty="0" err="1"/>
              <a:t>là</a:t>
            </a:r>
            <a:r>
              <a:rPr lang="en-US" baseline="0" dirty="0"/>
              <a:t> 16;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3 byte padding ở </a:t>
            </a:r>
            <a:r>
              <a:rPr lang="en-US" baseline="0" dirty="0" err="1"/>
              <a:t>cuối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P1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16 byte.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13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P4: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Mảng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short w </a:t>
            </a:r>
            <a:r>
              <a:rPr lang="en-US" baseline="0" dirty="0" err="1"/>
              <a:t>có</a:t>
            </a:r>
            <a:r>
              <a:rPr lang="en-US" baseline="0" dirty="0"/>
              <a:t> 5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,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2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w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10 byte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Mảng</a:t>
            </a:r>
            <a:r>
              <a:rPr lang="en-US" baseline="0" dirty="0"/>
              <a:t> con </a:t>
            </a:r>
            <a:r>
              <a:rPr lang="en-US" baseline="0" dirty="0" err="1"/>
              <a:t>trỏ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 </a:t>
            </a:r>
            <a:r>
              <a:rPr lang="en-US" baseline="0" dirty="0" err="1"/>
              <a:t>có</a:t>
            </a:r>
            <a:r>
              <a:rPr lang="en-US" baseline="0" dirty="0"/>
              <a:t> 3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,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con </a:t>
            </a:r>
            <a:r>
              <a:rPr lang="en-US" baseline="0" dirty="0" err="1"/>
              <a:t>trỏ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8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c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24 byte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w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con </a:t>
            </a:r>
            <a:r>
              <a:rPr lang="en-US" baseline="0" dirty="0" err="1"/>
              <a:t>trỏ</a:t>
            </a:r>
            <a:r>
              <a:rPr lang="en-US" baseline="0" dirty="0"/>
              <a:t> 8 byte </a:t>
            </a:r>
            <a:r>
              <a:rPr lang="en-US" baseline="0" dirty="0" err="1"/>
              <a:t>yêu</a:t>
            </a:r>
            <a:r>
              <a:rPr lang="en-US" baseline="0" dirty="0"/>
              <a:t> </a:t>
            </a:r>
            <a:r>
              <a:rPr lang="en-US" baseline="0" dirty="0" err="1"/>
              <a:t>cầu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8;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thúc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d </a:t>
            </a:r>
            <a:r>
              <a:rPr lang="en-US" baseline="0" dirty="0" err="1"/>
              <a:t>là</a:t>
            </a:r>
            <a:r>
              <a:rPr lang="en-US" baseline="0" dirty="0"/>
              <a:t> 10,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8;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10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 </a:t>
            </a:r>
            <a:r>
              <a:rPr lang="en-US" baseline="0" dirty="0" err="1"/>
              <a:t>là</a:t>
            </a:r>
            <a:r>
              <a:rPr lang="en-US" baseline="0" dirty="0"/>
              <a:t> 16;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6 byte padding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c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8.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16 </a:t>
            </a:r>
            <a:r>
              <a:rPr lang="en-US" baseline="0" dirty="0" err="1"/>
              <a:t>này</a:t>
            </a:r>
            <a:r>
              <a:rPr lang="en-US" baseline="0" dirty="0"/>
              <a:t>,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24 byte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con </a:t>
            </a:r>
            <a:r>
              <a:rPr lang="en-US" baseline="0" dirty="0" err="1"/>
              <a:t>trỏ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Sau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P4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40 byte.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P4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con </a:t>
            </a:r>
            <a:r>
              <a:rPr lang="en-US" baseline="0" dirty="0" err="1"/>
              <a:t>trỏ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8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P4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8. 40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8,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padding ở </a:t>
            </a:r>
            <a:r>
              <a:rPr lang="en-US" baseline="0" dirty="0" err="1"/>
              <a:t>cuối</a:t>
            </a:r>
            <a:r>
              <a:rPr lang="en-US" baseline="0" dirty="0"/>
              <a:t>.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P4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40 byte.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29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P4: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Mảng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short w </a:t>
            </a:r>
            <a:r>
              <a:rPr lang="en-US" baseline="0" dirty="0" err="1"/>
              <a:t>có</a:t>
            </a:r>
            <a:r>
              <a:rPr lang="en-US" baseline="0" dirty="0"/>
              <a:t> 5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,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2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w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10 byte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Mảng</a:t>
            </a:r>
            <a:r>
              <a:rPr lang="en-US" baseline="0" dirty="0"/>
              <a:t> con </a:t>
            </a:r>
            <a:r>
              <a:rPr lang="en-US" baseline="0" dirty="0" err="1"/>
              <a:t>trỏ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 </a:t>
            </a:r>
            <a:r>
              <a:rPr lang="en-US" baseline="0" dirty="0" err="1"/>
              <a:t>có</a:t>
            </a:r>
            <a:r>
              <a:rPr lang="en-US" baseline="0" dirty="0"/>
              <a:t> 3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,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con </a:t>
            </a:r>
            <a:r>
              <a:rPr lang="en-US" baseline="0" dirty="0" err="1"/>
              <a:t>trỏ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8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c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24 byte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w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con </a:t>
            </a:r>
            <a:r>
              <a:rPr lang="en-US" baseline="0" dirty="0" err="1"/>
              <a:t>trỏ</a:t>
            </a:r>
            <a:r>
              <a:rPr lang="en-US" baseline="0" dirty="0"/>
              <a:t> 8 byte </a:t>
            </a:r>
            <a:r>
              <a:rPr lang="en-US" baseline="0" dirty="0" err="1"/>
              <a:t>yêu</a:t>
            </a:r>
            <a:r>
              <a:rPr lang="en-US" baseline="0" dirty="0"/>
              <a:t> </a:t>
            </a:r>
            <a:r>
              <a:rPr lang="en-US" baseline="0" dirty="0" err="1"/>
              <a:t>cầu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8;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thúc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d </a:t>
            </a:r>
            <a:r>
              <a:rPr lang="en-US" baseline="0" dirty="0" err="1"/>
              <a:t>là</a:t>
            </a:r>
            <a:r>
              <a:rPr lang="en-US" baseline="0" dirty="0"/>
              <a:t> 10,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8;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10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 </a:t>
            </a:r>
            <a:r>
              <a:rPr lang="en-US" baseline="0" dirty="0" err="1"/>
              <a:t>là</a:t>
            </a:r>
            <a:r>
              <a:rPr lang="en-US" baseline="0" dirty="0"/>
              <a:t> 16;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6 byte padding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c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8.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16 </a:t>
            </a:r>
            <a:r>
              <a:rPr lang="en-US" baseline="0" dirty="0" err="1"/>
              <a:t>này</a:t>
            </a:r>
            <a:r>
              <a:rPr lang="en-US" baseline="0" dirty="0"/>
              <a:t>,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24 byte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con </a:t>
            </a:r>
            <a:r>
              <a:rPr lang="en-US" baseline="0" dirty="0" err="1"/>
              <a:t>trỏ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Sau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P4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40 byte.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P4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con </a:t>
            </a:r>
            <a:r>
              <a:rPr lang="en-US" baseline="0" dirty="0" err="1"/>
              <a:t>trỏ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8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P4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8. 40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8,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padding ở </a:t>
            </a:r>
            <a:r>
              <a:rPr lang="en-US" baseline="0" dirty="0" err="1"/>
              <a:t>cuối</a:t>
            </a:r>
            <a:r>
              <a:rPr lang="en-US" baseline="0" dirty="0"/>
              <a:t>.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P4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40 byte.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96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P4: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Mảng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short w </a:t>
            </a:r>
            <a:r>
              <a:rPr lang="en-US" baseline="0" dirty="0" err="1"/>
              <a:t>có</a:t>
            </a:r>
            <a:r>
              <a:rPr lang="en-US" baseline="0" dirty="0"/>
              <a:t> 5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,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2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w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10 byte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Mảng</a:t>
            </a:r>
            <a:r>
              <a:rPr lang="en-US" baseline="0" dirty="0"/>
              <a:t> con </a:t>
            </a:r>
            <a:r>
              <a:rPr lang="en-US" baseline="0" dirty="0" err="1"/>
              <a:t>trỏ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 </a:t>
            </a:r>
            <a:r>
              <a:rPr lang="en-US" baseline="0" dirty="0" err="1"/>
              <a:t>có</a:t>
            </a:r>
            <a:r>
              <a:rPr lang="en-US" baseline="0" dirty="0"/>
              <a:t> 3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,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con </a:t>
            </a:r>
            <a:r>
              <a:rPr lang="en-US" baseline="0" dirty="0" err="1"/>
              <a:t>trỏ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8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c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24 byte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w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con </a:t>
            </a:r>
            <a:r>
              <a:rPr lang="en-US" baseline="0" dirty="0" err="1"/>
              <a:t>trỏ</a:t>
            </a:r>
            <a:r>
              <a:rPr lang="en-US" baseline="0" dirty="0"/>
              <a:t> 8 byte </a:t>
            </a:r>
            <a:r>
              <a:rPr lang="en-US" baseline="0" dirty="0" err="1"/>
              <a:t>yêu</a:t>
            </a:r>
            <a:r>
              <a:rPr lang="en-US" baseline="0" dirty="0"/>
              <a:t> </a:t>
            </a:r>
            <a:r>
              <a:rPr lang="en-US" baseline="0" dirty="0" err="1"/>
              <a:t>cầu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8;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thúc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d </a:t>
            </a:r>
            <a:r>
              <a:rPr lang="en-US" baseline="0" dirty="0" err="1"/>
              <a:t>là</a:t>
            </a:r>
            <a:r>
              <a:rPr lang="en-US" baseline="0" dirty="0"/>
              <a:t> 10,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8;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10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 </a:t>
            </a:r>
            <a:r>
              <a:rPr lang="en-US" baseline="0" dirty="0" err="1"/>
              <a:t>là</a:t>
            </a:r>
            <a:r>
              <a:rPr lang="en-US" baseline="0" dirty="0"/>
              <a:t> 16;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6 byte padding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c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8.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16 </a:t>
            </a:r>
            <a:r>
              <a:rPr lang="en-US" baseline="0" dirty="0" err="1"/>
              <a:t>này</a:t>
            </a:r>
            <a:r>
              <a:rPr lang="en-US" baseline="0" dirty="0"/>
              <a:t>,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24 byte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con </a:t>
            </a:r>
            <a:r>
              <a:rPr lang="en-US" baseline="0" dirty="0" err="1"/>
              <a:t>trỏ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Sau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P4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40 byte.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P4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con </a:t>
            </a:r>
            <a:r>
              <a:rPr lang="en-US" baseline="0" dirty="0" err="1"/>
              <a:t>trỏ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8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P4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8. 40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8,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padding ở </a:t>
            </a:r>
            <a:r>
              <a:rPr lang="en-US" baseline="0" dirty="0" err="1"/>
              <a:t>cuối</a:t>
            </a:r>
            <a:r>
              <a:rPr lang="en-US" baseline="0" dirty="0"/>
              <a:t>.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P4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40 byte.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95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Cuối</a:t>
            </a:r>
            <a:r>
              <a:rPr lang="en-US" baseline="0" dirty="0"/>
              <a:t> </a:t>
            </a:r>
            <a:r>
              <a:rPr lang="en-US" baseline="0" dirty="0" err="1"/>
              <a:t>cùng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P5: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Mảng</a:t>
            </a:r>
            <a:r>
              <a:rPr lang="en-US" baseline="0" dirty="0"/>
              <a:t> a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P3 </a:t>
            </a:r>
            <a:r>
              <a:rPr lang="en-US" baseline="0" dirty="0" err="1"/>
              <a:t>có</a:t>
            </a:r>
            <a:r>
              <a:rPr lang="en-US" baseline="0" dirty="0"/>
              <a:t> 2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,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10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a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20 byte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t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a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t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long 8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t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8; 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t </a:t>
            </a:r>
            <a:r>
              <a:rPr lang="en-US" baseline="0" dirty="0" err="1"/>
              <a:t>là</a:t>
            </a:r>
            <a:r>
              <a:rPr lang="en-US" baseline="0" dirty="0"/>
              <a:t> 16 byte </a:t>
            </a:r>
            <a:r>
              <a:rPr lang="en-US" baseline="0" dirty="0" err="1"/>
              <a:t>nhưng</a:t>
            </a:r>
            <a:r>
              <a:rPr lang="en-US" baseline="0" dirty="0"/>
              <a:t> ta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t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16,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t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, </a:t>
            </a:r>
            <a:r>
              <a:rPr lang="en-US" baseline="0" dirty="0" err="1"/>
              <a:t>tức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8.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thúc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a </a:t>
            </a:r>
            <a:r>
              <a:rPr lang="en-US" baseline="0" dirty="0" err="1"/>
              <a:t>là</a:t>
            </a:r>
            <a:r>
              <a:rPr lang="en-US" baseline="0" dirty="0"/>
              <a:t> 20,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8;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20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 </a:t>
            </a:r>
            <a:r>
              <a:rPr lang="en-US" baseline="0" dirty="0" err="1"/>
              <a:t>là</a:t>
            </a:r>
            <a:r>
              <a:rPr lang="en-US" baseline="0" dirty="0"/>
              <a:t> 24;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4 byte padding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t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8.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24 </a:t>
            </a:r>
            <a:r>
              <a:rPr lang="en-US" baseline="0" dirty="0" err="1"/>
              <a:t>này</a:t>
            </a:r>
            <a:r>
              <a:rPr lang="en-US" baseline="0" dirty="0"/>
              <a:t>,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16 byte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t.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Sau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P5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40 byte.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P5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long 8 byte </a:t>
            </a:r>
            <a:r>
              <a:rPr lang="en-US" baseline="0" dirty="0" err="1"/>
              <a:t>thuộc</a:t>
            </a:r>
            <a:r>
              <a:rPr lang="en-US" baseline="0" dirty="0"/>
              <a:t> t,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P5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8. 40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8,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padding ở </a:t>
            </a:r>
            <a:r>
              <a:rPr lang="en-US" baseline="0" dirty="0" err="1"/>
              <a:t>cuối</a:t>
            </a:r>
            <a:r>
              <a:rPr lang="en-US" baseline="0" dirty="0"/>
              <a:t>.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P5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40 byte.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231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Cuối</a:t>
            </a:r>
            <a:r>
              <a:rPr lang="en-US" baseline="0" dirty="0"/>
              <a:t> </a:t>
            </a:r>
            <a:r>
              <a:rPr lang="en-US" baseline="0" dirty="0" err="1"/>
              <a:t>cùng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P5: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Mảng</a:t>
            </a:r>
            <a:r>
              <a:rPr lang="en-US" baseline="0" dirty="0"/>
              <a:t> a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P3 </a:t>
            </a:r>
            <a:r>
              <a:rPr lang="en-US" baseline="0" dirty="0" err="1"/>
              <a:t>có</a:t>
            </a:r>
            <a:r>
              <a:rPr lang="en-US" baseline="0" dirty="0"/>
              <a:t> 2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,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10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a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20 byte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t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a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t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long 8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t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8; 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t </a:t>
            </a:r>
            <a:r>
              <a:rPr lang="en-US" baseline="0" dirty="0" err="1"/>
              <a:t>là</a:t>
            </a:r>
            <a:r>
              <a:rPr lang="en-US" baseline="0" dirty="0"/>
              <a:t> 16 byte </a:t>
            </a:r>
            <a:r>
              <a:rPr lang="en-US" baseline="0" dirty="0" err="1"/>
              <a:t>nhưng</a:t>
            </a:r>
            <a:r>
              <a:rPr lang="en-US" baseline="0" dirty="0"/>
              <a:t> ta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t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16,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t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, </a:t>
            </a:r>
            <a:r>
              <a:rPr lang="en-US" baseline="0" dirty="0" err="1"/>
              <a:t>tức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8.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thúc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a </a:t>
            </a:r>
            <a:r>
              <a:rPr lang="en-US" baseline="0" dirty="0" err="1"/>
              <a:t>là</a:t>
            </a:r>
            <a:r>
              <a:rPr lang="en-US" baseline="0" dirty="0"/>
              <a:t> 20,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8;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20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 </a:t>
            </a:r>
            <a:r>
              <a:rPr lang="en-US" baseline="0" dirty="0" err="1"/>
              <a:t>là</a:t>
            </a:r>
            <a:r>
              <a:rPr lang="en-US" baseline="0" dirty="0"/>
              <a:t> 24;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4 byte padding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t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8.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24 </a:t>
            </a:r>
            <a:r>
              <a:rPr lang="en-US" baseline="0" dirty="0" err="1"/>
              <a:t>này</a:t>
            </a:r>
            <a:r>
              <a:rPr lang="en-US" baseline="0" dirty="0"/>
              <a:t>,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16 byte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t.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Sau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P5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40 byte.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P5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long 8 byte </a:t>
            </a:r>
            <a:r>
              <a:rPr lang="en-US" baseline="0" dirty="0" err="1"/>
              <a:t>thuộc</a:t>
            </a:r>
            <a:r>
              <a:rPr lang="en-US" baseline="0" dirty="0"/>
              <a:t> t,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P5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8. 40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8,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padding ở </a:t>
            </a:r>
            <a:r>
              <a:rPr lang="en-US" baseline="0" dirty="0" err="1"/>
              <a:t>cuối</a:t>
            </a:r>
            <a:r>
              <a:rPr lang="en-US" baseline="0" dirty="0"/>
              <a:t>.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P5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40 byte.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472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Cuối</a:t>
            </a:r>
            <a:r>
              <a:rPr lang="en-US" baseline="0" dirty="0"/>
              <a:t> </a:t>
            </a:r>
            <a:r>
              <a:rPr lang="en-US" baseline="0" dirty="0" err="1"/>
              <a:t>cùng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P5: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Mảng</a:t>
            </a:r>
            <a:r>
              <a:rPr lang="en-US" baseline="0" dirty="0"/>
              <a:t> a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P3 </a:t>
            </a:r>
            <a:r>
              <a:rPr lang="en-US" baseline="0" dirty="0" err="1"/>
              <a:t>có</a:t>
            </a:r>
            <a:r>
              <a:rPr lang="en-US" baseline="0" dirty="0"/>
              <a:t> 2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,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10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a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20 byte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t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a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t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long 8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t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8; 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t </a:t>
            </a:r>
            <a:r>
              <a:rPr lang="en-US" baseline="0" dirty="0" err="1"/>
              <a:t>là</a:t>
            </a:r>
            <a:r>
              <a:rPr lang="en-US" baseline="0" dirty="0"/>
              <a:t> 16 byte </a:t>
            </a:r>
            <a:r>
              <a:rPr lang="en-US" baseline="0" dirty="0" err="1"/>
              <a:t>nhưng</a:t>
            </a:r>
            <a:r>
              <a:rPr lang="en-US" baseline="0" dirty="0"/>
              <a:t> ta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t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16,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t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, </a:t>
            </a:r>
            <a:r>
              <a:rPr lang="en-US" baseline="0" dirty="0" err="1"/>
              <a:t>tức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8.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thúc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a </a:t>
            </a:r>
            <a:r>
              <a:rPr lang="en-US" baseline="0" dirty="0" err="1"/>
              <a:t>là</a:t>
            </a:r>
            <a:r>
              <a:rPr lang="en-US" baseline="0" dirty="0"/>
              <a:t> 20,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8;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20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 </a:t>
            </a:r>
            <a:r>
              <a:rPr lang="en-US" baseline="0" dirty="0" err="1"/>
              <a:t>là</a:t>
            </a:r>
            <a:r>
              <a:rPr lang="en-US" baseline="0" dirty="0"/>
              <a:t> 24;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4 byte padding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t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8.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24 </a:t>
            </a:r>
            <a:r>
              <a:rPr lang="en-US" baseline="0" dirty="0" err="1"/>
              <a:t>này</a:t>
            </a:r>
            <a:r>
              <a:rPr lang="en-US" baseline="0" dirty="0"/>
              <a:t>,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16 byte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t.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Sau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P5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40 byte.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P5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long 8 byte </a:t>
            </a:r>
            <a:r>
              <a:rPr lang="en-US" baseline="0" dirty="0" err="1"/>
              <a:t>thuộc</a:t>
            </a:r>
            <a:r>
              <a:rPr lang="en-US" baseline="0" dirty="0"/>
              <a:t> t,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P5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8. 40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8,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padding ở </a:t>
            </a:r>
            <a:r>
              <a:rPr lang="en-US" baseline="0" dirty="0" err="1"/>
              <a:t>cuối</a:t>
            </a:r>
            <a:r>
              <a:rPr lang="en-US" baseline="0" dirty="0"/>
              <a:t>.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P5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40 byte.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70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Cuối</a:t>
            </a:r>
            <a:r>
              <a:rPr lang="en-US" baseline="0" dirty="0"/>
              <a:t> </a:t>
            </a:r>
            <a:r>
              <a:rPr lang="en-US" baseline="0" dirty="0" err="1"/>
              <a:t>cùng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P5: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Mảng</a:t>
            </a:r>
            <a:r>
              <a:rPr lang="en-US" baseline="0" dirty="0"/>
              <a:t> a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P3 </a:t>
            </a:r>
            <a:r>
              <a:rPr lang="en-US" baseline="0" dirty="0" err="1"/>
              <a:t>có</a:t>
            </a:r>
            <a:r>
              <a:rPr lang="en-US" baseline="0" dirty="0"/>
              <a:t> 2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,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10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a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20 byte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t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a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t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long 8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t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8; 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t </a:t>
            </a:r>
            <a:r>
              <a:rPr lang="en-US" baseline="0" dirty="0" err="1"/>
              <a:t>là</a:t>
            </a:r>
            <a:r>
              <a:rPr lang="en-US" baseline="0" dirty="0"/>
              <a:t> 16 byte </a:t>
            </a:r>
            <a:r>
              <a:rPr lang="en-US" baseline="0" dirty="0" err="1"/>
              <a:t>nhưng</a:t>
            </a:r>
            <a:r>
              <a:rPr lang="en-US" baseline="0" dirty="0"/>
              <a:t> ta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t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16,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t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, </a:t>
            </a:r>
            <a:r>
              <a:rPr lang="en-US" baseline="0" dirty="0" err="1"/>
              <a:t>tức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8.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thúc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a </a:t>
            </a:r>
            <a:r>
              <a:rPr lang="en-US" baseline="0" dirty="0" err="1"/>
              <a:t>là</a:t>
            </a:r>
            <a:r>
              <a:rPr lang="en-US" baseline="0" dirty="0"/>
              <a:t> 20,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8;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20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 </a:t>
            </a:r>
            <a:r>
              <a:rPr lang="en-US" baseline="0" dirty="0" err="1"/>
              <a:t>là</a:t>
            </a:r>
            <a:r>
              <a:rPr lang="en-US" baseline="0" dirty="0"/>
              <a:t> 24;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4 byte padding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t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8.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24 </a:t>
            </a:r>
            <a:r>
              <a:rPr lang="en-US" baseline="0" dirty="0" err="1"/>
              <a:t>này</a:t>
            </a:r>
            <a:r>
              <a:rPr lang="en-US" baseline="0" dirty="0"/>
              <a:t>,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16 byte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t.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Sau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P5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40 byte.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P5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long 8 byte </a:t>
            </a:r>
            <a:r>
              <a:rPr lang="en-US" baseline="0" dirty="0" err="1"/>
              <a:t>thuộc</a:t>
            </a:r>
            <a:r>
              <a:rPr lang="en-US" baseline="0" dirty="0"/>
              <a:t> t,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P5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8. 40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8,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padding ở </a:t>
            </a:r>
            <a:r>
              <a:rPr lang="en-US" baseline="0" dirty="0" err="1"/>
              <a:t>cuối</a:t>
            </a:r>
            <a:r>
              <a:rPr lang="en-US" baseline="0" dirty="0"/>
              <a:t>.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P5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40 byte.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48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,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khai</a:t>
            </a:r>
            <a:r>
              <a:rPr lang="en-US" baseline="0" dirty="0"/>
              <a:t> </a:t>
            </a:r>
            <a:r>
              <a:rPr lang="en-US" baseline="0" dirty="0" err="1"/>
              <a:t>báo</a:t>
            </a:r>
            <a:r>
              <a:rPr lang="en-US" baseline="0" dirty="0"/>
              <a:t> </a:t>
            </a:r>
            <a:r>
              <a:rPr lang="en-US" baseline="0" dirty="0" err="1"/>
              <a:t>sẵn</a:t>
            </a:r>
            <a:r>
              <a:rPr lang="en-US" baseline="0" dirty="0"/>
              <a:t>,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thế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nhớ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tiên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P1: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4 byte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 byte </a:t>
            </a:r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, </a:t>
            </a:r>
            <a:r>
              <a:rPr lang="en-US" baseline="0" dirty="0" err="1"/>
              <a:t>lí</a:t>
            </a:r>
            <a:r>
              <a:rPr lang="en-US" baseline="0" dirty="0"/>
              <a:t> do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char 1 byte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bất</a:t>
            </a:r>
            <a:r>
              <a:rPr lang="en-US" baseline="0" dirty="0"/>
              <a:t> </a:t>
            </a:r>
            <a:r>
              <a:rPr lang="en-US" baseline="0" dirty="0" err="1"/>
              <a:t>kì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j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4 byte; j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4 byte </a:t>
            </a:r>
            <a:r>
              <a:rPr lang="en-US" baseline="0" dirty="0" err="1"/>
              <a:t>yêu</a:t>
            </a:r>
            <a:r>
              <a:rPr lang="en-US" baseline="0" dirty="0"/>
              <a:t> </a:t>
            </a:r>
            <a:r>
              <a:rPr lang="en-US" baseline="0" dirty="0" err="1"/>
              <a:t>cầu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4;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thúc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c </a:t>
            </a:r>
            <a:r>
              <a:rPr lang="en-US" baseline="0" dirty="0" err="1"/>
              <a:t>là</a:t>
            </a:r>
            <a:r>
              <a:rPr lang="en-US" baseline="0" dirty="0"/>
              <a:t> 9,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4;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9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 </a:t>
            </a:r>
            <a:r>
              <a:rPr lang="en-US" baseline="0" dirty="0" err="1"/>
              <a:t>là</a:t>
            </a:r>
            <a:r>
              <a:rPr lang="en-US" baseline="0" dirty="0"/>
              <a:t> 12;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3 byte padding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j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4.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12 </a:t>
            </a:r>
            <a:r>
              <a:rPr lang="en-US" baseline="0" dirty="0" err="1"/>
              <a:t>này</a:t>
            </a:r>
            <a:r>
              <a:rPr lang="en-US" baseline="0" dirty="0"/>
              <a:t>,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4 byte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j.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d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 byte </a:t>
            </a:r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j, </a:t>
            </a:r>
            <a:r>
              <a:rPr lang="en-US" baseline="0" dirty="0" err="1"/>
              <a:t>lí</a:t>
            </a:r>
            <a:r>
              <a:rPr lang="en-US" baseline="0" dirty="0"/>
              <a:t> do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char 1 byte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bất</a:t>
            </a:r>
            <a:r>
              <a:rPr lang="en-US" baseline="0" dirty="0"/>
              <a:t> </a:t>
            </a:r>
            <a:r>
              <a:rPr lang="en-US" baseline="0" dirty="0" err="1"/>
              <a:t>kì</a:t>
            </a: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Sau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P1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13 byte. </a:t>
            </a:r>
            <a:r>
              <a:rPr lang="en-US" baseline="0" dirty="0" err="1"/>
              <a:t>Mọi</a:t>
            </a:r>
            <a:r>
              <a:rPr lang="en-US" baseline="0" dirty="0"/>
              <a:t> </a:t>
            </a:r>
            <a:r>
              <a:rPr lang="en-US" baseline="0" dirty="0" err="1"/>
              <a:t>chuyện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dừng</a:t>
            </a:r>
            <a:r>
              <a:rPr lang="en-US" baseline="0" dirty="0"/>
              <a:t> ở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.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P1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4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P1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4. </a:t>
            </a:r>
            <a:r>
              <a:rPr lang="en-US" baseline="0" dirty="0" err="1"/>
              <a:t>Mà</a:t>
            </a:r>
            <a:r>
              <a:rPr lang="en-US" baseline="0" dirty="0"/>
              <a:t> 13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4,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phải</a:t>
            </a:r>
            <a:r>
              <a:rPr lang="en-US" baseline="0" dirty="0"/>
              <a:t> them padding.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13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 </a:t>
            </a:r>
            <a:r>
              <a:rPr lang="en-US" baseline="0" dirty="0" err="1"/>
              <a:t>là</a:t>
            </a:r>
            <a:r>
              <a:rPr lang="en-US" baseline="0" dirty="0"/>
              <a:t> 16;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3 byte padding ở </a:t>
            </a:r>
            <a:r>
              <a:rPr lang="en-US" baseline="0" dirty="0" err="1"/>
              <a:t>cuối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P1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16 byte.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7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,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khai</a:t>
            </a:r>
            <a:r>
              <a:rPr lang="en-US" baseline="0" dirty="0"/>
              <a:t> </a:t>
            </a:r>
            <a:r>
              <a:rPr lang="en-US" baseline="0" dirty="0" err="1"/>
              <a:t>báo</a:t>
            </a:r>
            <a:r>
              <a:rPr lang="en-US" baseline="0" dirty="0"/>
              <a:t> </a:t>
            </a:r>
            <a:r>
              <a:rPr lang="en-US" baseline="0" dirty="0" err="1"/>
              <a:t>sẵn</a:t>
            </a:r>
            <a:r>
              <a:rPr lang="en-US" baseline="0" dirty="0"/>
              <a:t>,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thế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nhớ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tiên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P1: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4 byte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 byte </a:t>
            </a:r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, </a:t>
            </a:r>
            <a:r>
              <a:rPr lang="en-US" baseline="0" dirty="0" err="1"/>
              <a:t>lí</a:t>
            </a:r>
            <a:r>
              <a:rPr lang="en-US" baseline="0" dirty="0"/>
              <a:t> do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char 1 byte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bất</a:t>
            </a:r>
            <a:r>
              <a:rPr lang="en-US" baseline="0" dirty="0"/>
              <a:t> </a:t>
            </a:r>
            <a:r>
              <a:rPr lang="en-US" baseline="0" dirty="0" err="1"/>
              <a:t>kì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j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4 byte; j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4 byte </a:t>
            </a:r>
            <a:r>
              <a:rPr lang="en-US" baseline="0" dirty="0" err="1"/>
              <a:t>yêu</a:t>
            </a:r>
            <a:r>
              <a:rPr lang="en-US" baseline="0" dirty="0"/>
              <a:t> </a:t>
            </a:r>
            <a:r>
              <a:rPr lang="en-US" baseline="0" dirty="0" err="1"/>
              <a:t>cầu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4;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thúc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c </a:t>
            </a:r>
            <a:r>
              <a:rPr lang="en-US" baseline="0" dirty="0" err="1"/>
              <a:t>là</a:t>
            </a:r>
            <a:r>
              <a:rPr lang="en-US" baseline="0" dirty="0"/>
              <a:t> 9,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4;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9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 </a:t>
            </a:r>
            <a:r>
              <a:rPr lang="en-US" baseline="0" dirty="0" err="1"/>
              <a:t>là</a:t>
            </a:r>
            <a:r>
              <a:rPr lang="en-US" baseline="0" dirty="0"/>
              <a:t> 12;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3 byte padding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j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4.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12 </a:t>
            </a:r>
            <a:r>
              <a:rPr lang="en-US" baseline="0" dirty="0" err="1"/>
              <a:t>này</a:t>
            </a:r>
            <a:r>
              <a:rPr lang="en-US" baseline="0" dirty="0"/>
              <a:t>,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4 byte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j.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d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 byte </a:t>
            </a:r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j, </a:t>
            </a:r>
            <a:r>
              <a:rPr lang="en-US" baseline="0" dirty="0" err="1"/>
              <a:t>lí</a:t>
            </a:r>
            <a:r>
              <a:rPr lang="en-US" baseline="0" dirty="0"/>
              <a:t> do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char 1 byte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bất</a:t>
            </a:r>
            <a:r>
              <a:rPr lang="en-US" baseline="0" dirty="0"/>
              <a:t> </a:t>
            </a:r>
            <a:r>
              <a:rPr lang="en-US" baseline="0" dirty="0" err="1"/>
              <a:t>kì</a:t>
            </a: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Sau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P1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13 byte. </a:t>
            </a:r>
            <a:r>
              <a:rPr lang="en-US" baseline="0" dirty="0" err="1"/>
              <a:t>Mọi</a:t>
            </a:r>
            <a:r>
              <a:rPr lang="en-US" baseline="0" dirty="0"/>
              <a:t> </a:t>
            </a:r>
            <a:r>
              <a:rPr lang="en-US" baseline="0" dirty="0" err="1"/>
              <a:t>chuyện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dừng</a:t>
            </a:r>
            <a:r>
              <a:rPr lang="en-US" baseline="0" dirty="0"/>
              <a:t> ở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.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P1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4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P1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4. </a:t>
            </a:r>
            <a:r>
              <a:rPr lang="en-US" baseline="0" dirty="0" err="1"/>
              <a:t>Mà</a:t>
            </a:r>
            <a:r>
              <a:rPr lang="en-US" baseline="0" dirty="0"/>
              <a:t> 13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4,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phải</a:t>
            </a:r>
            <a:r>
              <a:rPr lang="en-US" baseline="0" dirty="0"/>
              <a:t> them padding.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13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 </a:t>
            </a:r>
            <a:r>
              <a:rPr lang="en-US" baseline="0" dirty="0" err="1"/>
              <a:t>là</a:t>
            </a:r>
            <a:r>
              <a:rPr lang="en-US" baseline="0" dirty="0"/>
              <a:t> 16;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3 byte padding ở </a:t>
            </a:r>
            <a:r>
              <a:rPr lang="en-US" baseline="0" dirty="0" err="1"/>
              <a:t>cuối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P1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16 byte.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33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,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khai</a:t>
            </a:r>
            <a:r>
              <a:rPr lang="en-US" baseline="0" dirty="0"/>
              <a:t> </a:t>
            </a:r>
            <a:r>
              <a:rPr lang="en-US" baseline="0" dirty="0" err="1"/>
              <a:t>báo</a:t>
            </a:r>
            <a:r>
              <a:rPr lang="en-US" baseline="0" dirty="0"/>
              <a:t> </a:t>
            </a:r>
            <a:r>
              <a:rPr lang="en-US" baseline="0" dirty="0" err="1"/>
              <a:t>sẵn</a:t>
            </a:r>
            <a:r>
              <a:rPr lang="en-US" baseline="0" dirty="0"/>
              <a:t>,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thế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nhớ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tiên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P1: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4 byte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 byte </a:t>
            </a:r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, </a:t>
            </a:r>
            <a:r>
              <a:rPr lang="en-US" baseline="0" dirty="0" err="1"/>
              <a:t>lí</a:t>
            </a:r>
            <a:r>
              <a:rPr lang="en-US" baseline="0" dirty="0"/>
              <a:t> do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char 1 byte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bất</a:t>
            </a:r>
            <a:r>
              <a:rPr lang="en-US" baseline="0" dirty="0"/>
              <a:t> </a:t>
            </a:r>
            <a:r>
              <a:rPr lang="en-US" baseline="0" dirty="0" err="1"/>
              <a:t>kì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j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4 byte; j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4 byte </a:t>
            </a:r>
            <a:r>
              <a:rPr lang="en-US" baseline="0" dirty="0" err="1"/>
              <a:t>yêu</a:t>
            </a:r>
            <a:r>
              <a:rPr lang="en-US" baseline="0" dirty="0"/>
              <a:t> </a:t>
            </a:r>
            <a:r>
              <a:rPr lang="en-US" baseline="0" dirty="0" err="1"/>
              <a:t>cầu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4;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thúc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c </a:t>
            </a:r>
            <a:r>
              <a:rPr lang="en-US" baseline="0" dirty="0" err="1"/>
              <a:t>là</a:t>
            </a:r>
            <a:r>
              <a:rPr lang="en-US" baseline="0" dirty="0"/>
              <a:t> 9,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4;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9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 </a:t>
            </a:r>
            <a:r>
              <a:rPr lang="en-US" baseline="0" dirty="0" err="1"/>
              <a:t>là</a:t>
            </a:r>
            <a:r>
              <a:rPr lang="en-US" baseline="0" dirty="0"/>
              <a:t> 12;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3 byte padding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j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4.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12 </a:t>
            </a:r>
            <a:r>
              <a:rPr lang="en-US" baseline="0" dirty="0" err="1"/>
              <a:t>này</a:t>
            </a:r>
            <a:r>
              <a:rPr lang="en-US" baseline="0" dirty="0"/>
              <a:t>,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4 byte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j.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d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 byte </a:t>
            </a:r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j, </a:t>
            </a:r>
            <a:r>
              <a:rPr lang="en-US" baseline="0" dirty="0" err="1"/>
              <a:t>lí</a:t>
            </a:r>
            <a:r>
              <a:rPr lang="en-US" baseline="0" dirty="0"/>
              <a:t> do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char 1 byte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bất</a:t>
            </a:r>
            <a:r>
              <a:rPr lang="en-US" baseline="0" dirty="0"/>
              <a:t> </a:t>
            </a:r>
            <a:r>
              <a:rPr lang="en-US" baseline="0" dirty="0" err="1"/>
              <a:t>kì</a:t>
            </a: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Sau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P1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13 byte. </a:t>
            </a:r>
            <a:r>
              <a:rPr lang="en-US" baseline="0" dirty="0" err="1"/>
              <a:t>Mọi</a:t>
            </a:r>
            <a:r>
              <a:rPr lang="en-US" baseline="0" dirty="0"/>
              <a:t> </a:t>
            </a:r>
            <a:r>
              <a:rPr lang="en-US" baseline="0" dirty="0" err="1"/>
              <a:t>chuyện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dừng</a:t>
            </a:r>
            <a:r>
              <a:rPr lang="en-US" baseline="0" dirty="0"/>
              <a:t> ở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.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P1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4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P1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4. </a:t>
            </a:r>
            <a:r>
              <a:rPr lang="en-US" baseline="0" dirty="0" err="1"/>
              <a:t>Mà</a:t>
            </a:r>
            <a:r>
              <a:rPr lang="en-US" baseline="0" dirty="0"/>
              <a:t> 13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4,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phải</a:t>
            </a:r>
            <a:r>
              <a:rPr lang="en-US" baseline="0" dirty="0"/>
              <a:t> them padding.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13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 </a:t>
            </a:r>
            <a:r>
              <a:rPr lang="en-US" baseline="0" dirty="0" err="1"/>
              <a:t>là</a:t>
            </a:r>
            <a:r>
              <a:rPr lang="en-US" baseline="0" dirty="0"/>
              <a:t> 16;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3 byte padding ở </a:t>
            </a:r>
            <a:r>
              <a:rPr lang="en-US" baseline="0" dirty="0" err="1"/>
              <a:t>cuối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P1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16 byte.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39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,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khai</a:t>
            </a:r>
            <a:r>
              <a:rPr lang="en-US" baseline="0" dirty="0"/>
              <a:t> </a:t>
            </a:r>
            <a:r>
              <a:rPr lang="en-US" baseline="0" dirty="0" err="1"/>
              <a:t>báo</a:t>
            </a:r>
            <a:r>
              <a:rPr lang="en-US" baseline="0" dirty="0"/>
              <a:t> </a:t>
            </a:r>
            <a:r>
              <a:rPr lang="en-US" baseline="0" dirty="0" err="1"/>
              <a:t>sẵn</a:t>
            </a:r>
            <a:r>
              <a:rPr lang="en-US" baseline="0" dirty="0"/>
              <a:t>,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thế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nhớ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tiên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P1: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4 byte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 byte </a:t>
            </a:r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, </a:t>
            </a:r>
            <a:r>
              <a:rPr lang="en-US" baseline="0" dirty="0" err="1"/>
              <a:t>lí</a:t>
            </a:r>
            <a:r>
              <a:rPr lang="en-US" baseline="0" dirty="0"/>
              <a:t> do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char 1 byte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bất</a:t>
            </a:r>
            <a:r>
              <a:rPr lang="en-US" baseline="0" dirty="0"/>
              <a:t> </a:t>
            </a:r>
            <a:r>
              <a:rPr lang="en-US" baseline="0" dirty="0" err="1"/>
              <a:t>kì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j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4 byte; j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4 byte </a:t>
            </a:r>
            <a:r>
              <a:rPr lang="en-US" baseline="0" dirty="0" err="1"/>
              <a:t>yêu</a:t>
            </a:r>
            <a:r>
              <a:rPr lang="en-US" baseline="0" dirty="0"/>
              <a:t> </a:t>
            </a:r>
            <a:r>
              <a:rPr lang="en-US" baseline="0" dirty="0" err="1"/>
              <a:t>cầu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4;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thúc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c </a:t>
            </a:r>
            <a:r>
              <a:rPr lang="en-US" baseline="0" dirty="0" err="1"/>
              <a:t>là</a:t>
            </a:r>
            <a:r>
              <a:rPr lang="en-US" baseline="0" dirty="0"/>
              <a:t> 9,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4;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9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 </a:t>
            </a:r>
            <a:r>
              <a:rPr lang="en-US" baseline="0" dirty="0" err="1"/>
              <a:t>là</a:t>
            </a:r>
            <a:r>
              <a:rPr lang="en-US" baseline="0" dirty="0"/>
              <a:t> 12;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3 byte padding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j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4.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12 </a:t>
            </a:r>
            <a:r>
              <a:rPr lang="en-US" baseline="0" dirty="0" err="1"/>
              <a:t>này</a:t>
            </a:r>
            <a:r>
              <a:rPr lang="en-US" baseline="0" dirty="0"/>
              <a:t>,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4 byte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j.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d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 byte </a:t>
            </a:r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j, </a:t>
            </a:r>
            <a:r>
              <a:rPr lang="en-US" baseline="0" dirty="0" err="1"/>
              <a:t>lí</a:t>
            </a:r>
            <a:r>
              <a:rPr lang="en-US" baseline="0" dirty="0"/>
              <a:t> do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char 1 byte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bất</a:t>
            </a:r>
            <a:r>
              <a:rPr lang="en-US" baseline="0" dirty="0"/>
              <a:t> </a:t>
            </a:r>
            <a:r>
              <a:rPr lang="en-US" baseline="0" dirty="0" err="1"/>
              <a:t>kì</a:t>
            </a: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Sau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P1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13 byte. </a:t>
            </a:r>
            <a:r>
              <a:rPr lang="en-US" baseline="0" dirty="0" err="1"/>
              <a:t>Mọi</a:t>
            </a:r>
            <a:r>
              <a:rPr lang="en-US" baseline="0" dirty="0"/>
              <a:t> </a:t>
            </a:r>
            <a:r>
              <a:rPr lang="en-US" baseline="0" dirty="0" err="1"/>
              <a:t>chuyện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dừng</a:t>
            </a:r>
            <a:r>
              <a:rPr lang="en-US" baseline="0" dirty="0"/>
              <a:t> ở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.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P1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4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P1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4. </a:t>
            </a:r>
            <a:r>
              <a:rPr lang="en-US" baseline="0" dirty="0" err="1"/>
              <a:t>Mà</a:t>
            </a:r>
            <a:r>
              <a:rPr lang="en-US" baseline="0" dirty="0"/>
              <a:t> 13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4,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phải</a:t>
            </a:r>
            <a:r>
              <a:rPr lang="en-US" baseline="0" dirty="0"/>
              <a:t> them padding.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13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 </a:t>
            </a:r>
            <a:r>
              <a:rPr lang="en-US" baseline="0" dirty="0" err="1"/>
              <a:t>là</a:t>
            </a:r>
            <a:r>
              <a:rPr lang="en-US" baseline="0" dirty="0"/>
              <a:t> 16;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3 byte padding ở </a:t>
            </a:r>
            <a:r>
              <a:rPr lang="en-US" baseline="0" dirty="0" err="1"/>
              <a:t>cuối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P1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16 byte.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32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,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khai</a:t>
            </a:r>
            <a:r>
              <a:rPr lang="en-US" baseline="0" dirty="0"/>
              <a:t> </a:t>
            </a:r>
            <a:r>
              <a:rPr lang="en-US" baseline="0" dirty="0" err="1"/>
              <a:t>báo</a:t>
            </a:r>
            <a:r>
              <a:rPr lang="en-US" baseline="0" dirty="0"/>
              <a:t> </a:t>
            </a:r>
            <a:r>
              <a:rPr lang="en-US" baseline="0" dirty="0" err="1"/>
              <a:t>sẵn</a:t>
            </a:r>
            <a:r>
              <a:rPr lang="en-US" baseline="0" dirty="0"/>
              <a:t>,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thế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nhớ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tiên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P1: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4 byte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 byte </a:t>
            </a:r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, </a:t>
            </a:r>
            <a:r>
              <a:rPr lang="en-US" baseline="0" dirty="0" err="1"/>
              <a:t>lí</a:t>
            </a:r>
            <a:r>
              <a:rPr lang="en-US" baseline="0" dirty="0"/>
              <a:t> do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char 1 byte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bất</a:t>
            </a:r>
            <a:r>
              <a:rPr lang="en-US" baseline="0" dirty="0"/>
              <a:t> </a:t>
            </a:r>
            <a:r>
              <a:rPr lang="en-US" baseline="0" dirty="0" err="1"/>
              <a:t>kì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j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4 byte; j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4 byte </a:t>
            </a:r>
            <a:r>
              <a:rPr lang="en-US" baseline="0" dirty="0" err="1"/>
              <a:t>yêu</a:t>
            </a:r>
            <a:r>
              <a:rPr lang="en-US" baseline="0" dirty="0"/>
              <a:t> </a:t>
            </a:r>
            <a:r>
              <a:rPr lang="en-US" baseline="0" dirty="0" err="1"/>
              <a:t>cầu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4;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thúc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c </a:t>
            </a:r>
            <a:r>
              <a:rPr lang="en-US" baseline="0" dirty="0" err="1"/>
              <a:t>là</a:t>
            </a:r>
            <a:r>
              <a:rPr lang="en-US" baseline="0" dirty="0"/>
              <a:t> 9,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4;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9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 </a:t>
            </a:r>
            <a:r>
              <a:rPr lang="en-US" baseline="0" dirty="0" err="1"/>
              <a:t>là</a:t>
            </a:r>
            <a:r>
              <a:rPr lang="en-US" baseline="0" dirty="0"/>
              <a:t> 12;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3 byte padding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j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4.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12 </a:t>
            </a:r>
            <a:r>
              <a:rPr lang="en-US" baseline="0" dirty="0" err="1"/>
              <a:t>này</a:t>
            </a:r>
            <a:r>
              <a:rPr lang="en-US" baseline="0" dirty="0"/>
              <a:t>,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4 byte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j.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d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 byte </a:t>
            </a:r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j, </a:t>
            </a:r>
            <a:r>
              <a:rPr lang="en-US" baseline="0" dirty="0" err="1"/>
              <a:t>lí</a:t>
            </a:r>
            <a:r>
              <a:rPr lang="en-US" baseline="0" dirty="0"/>
              <a:t> do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char 1 byte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bất</a:t>
            </a:r>
            <a:r>
              <a:rPr lang="en-US" baseline="0" dirty="0"/>
              <a:t> </a:t>
            </a:r>
            <a:r>
              <a:rPr lang="en-US" baseline="0" dirty="0" err="1"/>
              <a:t>kì</a:t>
            </a: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Sau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P1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13 byte. </a:t>
            </a:r>
            <a:r>
              <a:rPr lang="en-US" baseline="0" dirty="0" err="1"/>
              <a:t>Mọi</a:t>
            </a:r>
            <a:r>
              <a:rPr lang="en-US" baseline="0" dirty="0"/>
              <a:t> </a:t>
            </a:r>
            <a:r>
              <a:rPr lang="en-US" baseline="0" dirty="0" err="1"/>
              <a:t>chuyện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dừng</a:t>
            </a:r>
            <a:r>
              <a:rPr lang="en-US" baseline="0" dirty="0"/>
              <a:t> ở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.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P1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4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P1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4. </a:t>
            </a:r>
            <a:r>
              <a:rPr lang="en-US" baseline="0" dirty="0" err="1"/>
              <a:t>Mà</a:t>
            </a:r>
            <a:r>
              <a:rPr lang="en-US" baseline="0" dirty="0"/>
              <a:t> 13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4,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phải</a:t>
            </a:r>
            <a:r>
              <a:rPr lang="en-US" baseline="0" dirty="0"/>
              <a:t> them padding.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13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 </a:t>
            </a:r>
            <a:r>
              <a:rPr lang="en-US" baseline="0" dirty="0" err="1"/>
              <a:t>là</a:t>
            </a:r>
            <a:r>
              <a:rPr lang="en-US" baseline="0" dirty="0"/>
              <a:t> 16;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3 byte padding ở </a:t>
            </a:r>
            <a:r>
              <a:rPr lang="en-US" baseline="0" dirty="0" err="1"/>
              <a:t>cuối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P1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16 byte.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63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,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khai</a:t>
            </a:r>
            <a:r>
              <a:rPr lang="en-US" baseline="0" dirty="0"/>
              <a:t> </a:t>
            </a:r>
            <a:r>
              <a:rPr lang="en-US" baseline="0" dirty="0" err="1"/>
              <a:t>báo</a:t>
            </a:r>
            <a:r>
              <a:rPr lang="en-US" baseline="0" dirty="0"/>
              <a:t> </a:t>
            </a:r>
            <a:r>
              <a:rPr lang="en-US" baseline="0" dirty="0" err="1"/>
              <a:t>sẵn</a:t>
            </a:r>
            <a:r>
              <a:rPr lang="en-US" baseline="0" dirty="0"/>
              <a:t>,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thế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nhớ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tiên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P1: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4 byte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 byte </a:t>
            </a:r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, </a:t>
            </a:r>
            <a:r>
              <a:rPr lang="en-US" baseline="0" dirty="0" err="1"/>
              <a:t>lí</a:t>
            </a:r>
            <a:r>
              <a:rPr lang="en-US" baseline="0" dirty="0"/>
              <a:t> do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char 1 byte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bất</a:t>
            </a:r>
            <a:r>
              <a:rPr lang="en-US" baseline="0" dirty="0"/>
              <a:t> </a:t>
            </a:r>
            <a:r>
              <a:rPr lang="en-US" baseline="0" dirty="0" err="1"/>
              <a:t>kì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j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4 byte; j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4 byte </a:t>
            </a:r>
            <a:r>
              <a:rPr lang="en-US" baseline="0" dirty="0" err="1"/>
              <a:t>yêu</a:t>
            </a:r>
            <a:r>
              <a:rPr lang="en-US" baseline="0" dirty="0"/>
              <a:t> </a:t>
            </a:r>
            <a:r>
              <a:rPr lang="en-US" baseline="0" dirty="0" err="1"/>
              <a:t>cầu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4;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thúc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c </a:t>
            </a:r>
            <a:r>
              <a:rPr lang="en-US" baseline="0" dirty="0" err="1"/>
              <a:t>là</a:t>
            </a:r>
            <a:r>
              <a:rPr lang="en-US" baseline="0" dirty="0"/>
              <a:t> 9,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4;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9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 </a:t>
            </a:r>
            <a:r>
              <a:rPr lang="en-US" baseline="0" dirty="0" err="1"/>
              <a:t>là</a:t>
            </a:r>
            <a:r>
              <a:rPr lang="en-US" baseline="0" dirty="0"/>
              <a:t> 12;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3 byte padding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j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4.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12 </a:t>
            </a:r>
            <a:r>
              <a:rPr lang="en-US" baseline="0" dirty="0" err="1"/>
              <a:t>này</a:t>
            </a:r>
            <a:r>
              <a:rPr lang="en-US" baseline="0" dirty="0"/>
              <a:t>,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4 byte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j.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d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 byte </a:t>
            </a:r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j, </a:t>
            </a:r>
            <a:r>
              <a:rPr lang="en-US" baseline="0" dirty="0" err="1"/>
              <a:t>lí</a:t>
            </a:r>
            <a:r>
              <a:rPr lang="en-US" baseline="0" dirty="0"/>
              <a:t> do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char 1 byte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bất</a:t>
            </a:r>
            <a:r>
              <a:rPr lang="en-US" baseline="0" dirty="0"/>
              <a:t> </a:t>
            </a:r>
            <a:r>
              <a:rPr lang="en-US" baseline="0" dirty="0" err="1"/>
              <a:t>kì</a:t>
            </a: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Sau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P1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13 byte. </a:t>
            </a:r>
            <a:r>
              <a:rPr lang="en-US" baseline="0" dirty="0" err="1"/>
              <a:t>Mọi</a:t>
            </a:r>
            <a:r>
              <a:rPr lang="en-US" baseline="0" dirty="0"/>
              <a:t> </a:t>
            </a:r>
            <a:r>
              <a:rPr lang="en-US" baseline="0" dirty="0" err="1"/>
              <a:t>chuyện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dừng</a:t>
            </a:r>
            <a:r>
              <a:rPr lang="en-US" baseline="0" dirty="0"/>
              <a:t> ở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.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P1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4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P1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4. </a:t>
            </a:r>
            <a:r>
              <a:rPr lang="en-US" baseline="0" dirty="0" err="1"/>
              <a:t>Mà</a:t>
            </a:r>
            <a:r>
              <a:rPr lang="en-US" baseline="0" dirty="0"/>
              <a:t> 13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4,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phải</a:t>
            </a:r>
            <a:r>
              <a:rPr lang="en-US" baseline="0" dirty="0"/>
              <a:t> them padding.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13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 </a:t>
            </a:r>
            <a:r>
              <a:rPr lang="en-US" baseline="0" dirty="0" err="1"/>
              <a:t>là</a:t>
            </a:r>
            <a:r>
              <a:rPr lang="en-US" baseline="0" dirty="0"/>
              <a:t> 16;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3 byte padding ở </a:t>
            </a:r>
            <a:r>
              <a:rPr lang="en-US" baseline="0" dirty="0" err="1"/>
              <a:t>cuối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P1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16 byte.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42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P2: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int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4 byte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 byte </a:t>
            </a:r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, </a:t>
            </a:r>
            <a:r>
              <a:rPr lang="en-US" baseline="0" dirty="0" err="1"/>
              <a:t>lí</a:t>
            </a:r>
            <a:r>
              <a:rPr lang="en-US" baseline="0" dirty="0"/>
              <a:t> do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char 1 byte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bất</a:t>
            </a:r>
            <a:r>
              <a:rPr lang="en-US" baseline="0" dirty="0"/>
              <a:t> </a:t>
            </a:r>
            <a:r>
              <a:rPr lang="en-US" baseline="0" dirty="0" err="1"/>
              <a:t>kì</a:t>
            </a: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Tương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,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d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1 byte </a:t>
            </a:r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c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long j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8 byte; j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ngay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d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long 8 byte </a:t>
            </a:r>
            <a:r>
              <a:rPr lang="en-US" baseline="0" dirty="0" err="1"/>
              <a:t>yêu</a:t>
            </a:r>
            <a:r>
              <a:rPr lang="en-US" baseline="0" dirty="0"/>
              <a:t> </a:t>
            </a:r>
            <a:r>
              <a:rPr lang="en-US" baseline="0" dirty="0" err="1"/>
              <a:t>cầu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8;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thúc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d </a:t>
            </a:r>
            <a:r>
              <a:rPr lang="en-US" baseline="0" dirty="0" err="1"/>
              <a:t>là</a:t>
            </a:r>
            <a:r>
              <a:rPr lang="en-US" baseline="0" dirty="0"/>
              <a:t> 6, </a:t>
            </a:r>
            <a:r>
              <a:rPr lang="en-US" baseline="0" dirty="0" err="1"/>
              <a:t>không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8;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6 </a:t>
            </a:r>
            <a:r>
              <a:rPr lang="en-US" baseline="0" dirty="0" err="1"/>
              <a:t>mà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 </a:t>
            </a:r>
            <a:r>
              <a:rPr lang="en-US" baseline="0" dirty="0" err="1"/>
              <a:t>là</a:t>
            </a:r>
            <a:r>
              <a:rPr lang="en-US" baseline="0" dirty="0"/>
              <a:t> 8;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2 byte padding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j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8.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8 </a:t>
            </a:r>
            <a:r>
              <a:rPr lang="en-US" baseline="0" dirty="0" err="1"/>
              <a:t>này</a:t>
            </a:r>
            <a:r>
              <a:rPr lang="en-US" baseline="0" dirty="0"/>
              <a:t>,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8 byte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j.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Sau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,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P2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16 byte.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P2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long 8 byte,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P2 </a:t>
            </a:r>
            <a:r>
              <a:rPr lang="en-US" baseline="0" dirty="0" err="1"/>
              <a:t>phải</a:t>
            </a:r>
            <a:r>
              <a:rPr lang="en-US" baseline="0" dirty="0"/>
              <a:t>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4. 16 chia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4, do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padding ở </a:t>
            </a:r>
            <a:r>
              <a:rPr lang="en-US" baseline="0" dirty="0" err="1"/>
              <a:t>cuối</a:t>
            </a:r>
            <a:r>
              <a:rPr lang="en-US" baseline="0" dirty="0"/>
              <a:t>.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P2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16 byte.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1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9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6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9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8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628650" y="1276712"/>
            <a:ext cx="8187546" cy="4796737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P1{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j; char d; };</a:t>
            </a:r>
          </a:p>
        </p:txBody>
      </p:sp>
    </p:spTree>
    <p:extLst>
      <p:ext uri="{BB962C8B-B14F-4D97-AF65-F5344CB8AC3E}">
        <p14:creationId xmlns:p14="http://schemas.microsoft.com/office/powerpoint/2010/main" val="222682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628650" y="1276712"/>
            <a:ext cx="8187546" cy="4796737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P1{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j; char d;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P2{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char d; long j; };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3703432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50297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903893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8"/>
          <p:cNvSpPr>
            <a:spLocks/>
          </p:cNvSpPr>
          <p:nvPr/>
        </p:nvSpPr>
        <p:spPr bwMode="auto">
          <a:xfrm>
            <a:off x="104354" y="3108960"/>
            <a:ext cx="89977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04354" y="2194560"/>
            <a:ext cx="3599078" cy="381000"/>
            <a:chOff x="271780" y="2194560"/>
            <a:chExt cx="4389120" cy="381000"/>
          </a:xfrm>
        </p:grpSpPr>
        <p:sp>
          <p:nvSpPr>
            <p:cNvPr id="87" name="Rectangle 8"/>
            <p:cNvSpPr>
              <a:spLocks/>
            </p:cNvSpPr>
            <p:nvPr/>
          </p:nvSpPr>
          <p:spPr bwMode="auto">
            <a:xfrm>
              <a:off x="27178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88" name="Rectangle 7"/>
            <p:cNvSpPr>
              <a:spLocks/>
            </p:cNvSpPr>
            <p:nvPr/>
          </p:nvSpPr>
          <p:spPr bwMode="auto">
            <a:xfrm>
              <a:off x="136906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89" name="Rectangle 11"/>
            <p:cNvSpPr>
              <a:spLocks/>
            </p:cNvSpPr>
            <p:nvPr/>
          </p:nvSpPr>
          <p:spPr bwMode="auto">
            <a:xfrm>
              <a:off x="164338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  <p:sp>
          <p:nvSpPr>
            <p:cNvPr id="90" name="Rectangle 8"/>
            <p:cNvSpPr>
              <a:spLocks/>
            </p:cNvSpPr>
            <p:nvPr/>
          </p:nvSpPr>
          <p:spPr bwMode="auto">
            <a:xfrm>
              <a:off x="246634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j</a:t>
              </a:r>
            </a:p>
          </p:txBody>
        </p:sp>
        <p:sp>
          <p:nvSpPr>
            <p:cNvPr id="91" name="Rectangle 90"/>
            <p:cNvSpPr>
              <a:spLocks/>
            </p:cNvSpPr>
            <p:nvPr/>
          </p:nvSpPr>
          <p:spPr bwMode="auto">
            <a:xfrm>
              <a:off x="356362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92" name="Rectangle 11"/>
            <p:cNvSpPr>
              <a:spLocks/>
            </p:cNvSpPr>
            <p:nvPr/>
          </p:nvSpPr>
          <p:spPr bwMode="auto">
            <a:xfrm>
              <a:off x="383794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19256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770544" y="285814"/>
            <a:ext cx="3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573207" y="285814"/>
            <a:ext cx="340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04354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230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7304593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09493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752140" y="285814"/>
            <a:ext cx="35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293309" y="285814"/>
            <a:ext cx="33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91907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628650" y="1276712"/>
            <a:ext cx="8187546" cy="4796737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P1{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j; char d;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P2{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char d; long j; };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3703432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50297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903893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8"/>
          <p:cNvSpPr>
            <a:spLocks/>
          </p:cNvSpPr>
          <p:nvPr/>
        </p:nvSpPr>
        <p:spPr bwMode="auto">
          <a:xfrm>
            <a:off x="104354" y="3108960"/>
            <a:ext cx="89977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98" name="Rectangle 7"/>
          <p:cNvSpPr>
            <a:spLocks/>
          </p:cNvSpPr>
          <p:nvPr/>
        </p:nvSpPr>
        <p:spPr bwMode="auto">
          <a:xfrm>
            <a:off x="1004124" y="3108960"/>
            <a:ext cx="224942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104354" y="2194560"/>
            <a:ext cx="3599078" cy="381000"/>
            <a:chOff x="271780" y="2194560"/>
            <a:chExt cx="4389120" cy="381000"/>
          </a:xfrm>
        </p:grpSpPr>
        <p:sp>
          <p:nvSpPr>
            <p:cNvPr id="87" name="Rectangle 8"/>
            <p:cNvSpPr>
              <a:spLocks/>
            </p:cNvSpPr>
            <p:nvPr/>
          </p:nvSpPr>
          <p:spPr bwMode="auto">
            <a:xfrm>
              <a:off x="27178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88" name="Rectangle 7"/>
            <p:cNvSpPr>
              <a:spLocks/>
            </p:cNvSpPr>
            <p:nvPr/>
          </p:nvSpPr>
          <p:spPr bwMode="auto">
            <a:xfrm>
              <a:off x="136906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89" name="Rectangle 11"/>
            <p:cNvSpPr>
              <a:spLocks/>
            </p:cNvSpPr>
            <p:nvPr/>
          </p:nvSpPr>
          <p:spPr bwMode="auto">
            <a:xfrm>
              <a:off x="164338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  <p:sp>
          <p:nvSpPr>
            <p:cNvPr id="90" name="Rectangle 8"/>
            <p:cNvSpPr>
              <a:spLocks/>
            </p:cNvSpPr>
            <p:nvPr/>
          </p:nvSpPr>
          <p:spPr bwMode="auto">
            <a:xfrm>
              <a:off x="246634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j</a:t>
              </a:r>
            </a:p>
          </p:txBody>
        </p:sp>
        <p:sp>
          <p:nvSpPr>
            <p:cNvPr id="91" name="Rectangle 90"/>
            <p:cNvSpPr>
              <a:spLocks/>
            </p:cNvSpPr>
            <p:nvPr/>
          </p:nvSpPr>
          <p:spPr bwMode="auto">
            <a:xfrm>
              <a:off x="356362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92" name="Rectangle 11"/>
            <p:cNvSpPr>
              <a:spLocks/>
            </p:cNvSpPr>
            <p:nvPr/>
          </p:nvSpPr>
          <p:spPr bwMode="auto">
            <a:xfrm>
              <a:off x="383794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19256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770544" y="285814"/>
            <a:ext cx="3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573207" y="285814"/>
            <a:ext cx="340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04354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230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7304593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09493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752140" y="285814"/>
            <a:ext cx="35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293309" y="285814"/>
            <a:ext cx="33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72539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628650" y="1276712"/>
            <a:ext cx="8187546" cy="4796737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P1{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j; char d;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P2{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char d; long j; };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3703432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50297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903893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8"/>
          <p:cNvSpPr>
            <a:spLocks/>
          </p:cNvSpPr>
          <p:nvPr/>
        </p:nvSpPr>
        <p:spPr bwMode="auto">
          <a:xfrm>
            <a:off x="104354" y="3108960"/>
            <a:ext cx="89977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98" name="Rectangle 7"/>
          <p:cNvSpPr>
            <a:spLocks/>
          </p:cNvSpPr>
          <p:nvPr/>
        </p:nvSpPr>
        <p:spPr bwMode="auto">
          <a:xfrm>
            <a:off x="1004124" y="3108960"/>
            <a:ext cx="224942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99" name="Rectangle 98"/>
          <p:cNvSpPr>
            <a:spLocks/>
          </p:cNvSpPr>
          <p:nvPr/>
        </p:nvSpPr>
        <p:spPr bwMode="auto">
          <a:xfrm>
            <a:off x="1229066" y="3108960"/>
            <a:ext cx="224942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104354" y="2194560"/>
            <a:ext cx="3599078" cy="381000"/>
            <a:chOff x="271780" y="2194560"/>
            <a:chExt cx="4389120" cy="381000"/>
          </a:xfrm>
        </p:grpSpPr>
        <p:sp>
          <p:nvSpPr>
            <p:cNvPr id="87" name="Rectangle 8"/>
            <p:cNvSpPr>
              <a:spLocks/>
            </p:cNvSpPr>
            <p:nvPr/>
          </p:nvSpPr>
          <p:spPr bwMode="auto">
            <a:xfrm>
              <a:off x="27178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88" name="Rectangle 7"/>
            <p:cNvSpPr>
              <a:spLocks/>
            </p:cNvSpPr>
            <p:nvPr/>
          </p:nvSpPr>
          <p:spPr bwMode="auto">
            <a:xfrm>
              <a:off x="136906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89" name="Rectangle 11"/>
            <p:cNvSpPr>
              <a:spLocks/>
            </p:cNvSpPr>
            <p:nvPr/>
          </p:nvSpPr>
          <p:spPr bwMode="auto">
            <a:xfrm>
              <a:off x="164338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  <p:sp>
          <p:nvSpPr>
            <p:cNvPr id="90" name="Rectangle 8"/>
            <p:cNvSpPr>
              <a:spLocks/>
            </p:cNvSpPr>
            <p:nvPr/>
          </p:nvSpPr>
          <p:spPr bwMode="auto">
            <a:xfrm>
              <a:off x="246634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j</a:t>
              </a:r>
            </a:p>
          </p:txBody>
        </p:sp>
        <p:sp>
          <p:nvSpPr>
            <p:cNvPr id="91" name="Rectangle 90"/>
            <p:cNvSpPr>
              <a:spLocks/>
            </p:cNvSpPr>
            <p:nvPr/>
          </p:nvSpPr>
          <p:spPr bwMode="auto">
            <a:xfrm>
              <a:off x="356362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92" name="Rectangle 11"/>
            <p:cNvSpPr>
              <a:spLocks/>
            </p:cNvSpPr>
            <p:nvPr/>
          </p:nvSpPr>
          <p:spPr bwMode="auto">
            <a:xfrm>
              <a:off x="383794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19256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770544" y="285814"/>
            <a:ext cx="3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573207" y="285814"/>
            <a:ext cx="340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04354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230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7304593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09493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752140" y="285814"/>
            <a:ext cx="35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293309" y="285814"/>
            <a:ext cx="33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92594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628650" y="1276712"/>
            <a:ext cx="8187546" cy="4796737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P1{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j; char d;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P2{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char d; long j; };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3703432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50297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903893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11"/>
          <p:cNvSpPr>
            <a:spLocks/>
          </p:cNvSpPr>
          <p:nvPr/>
        </p:nvSpPr>
        <p:spPr bwMode="auto">
          <a:xfrm>
            <a:off x="1454008" y="3108960"/>
            <a:ext cx="449885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Calibri Bold Italic" charset="0"/>
                <a:cs typeface="Calibri Bold Italic" charset="0"/>
                <a:sym typeface="Calibri Bold Italic" charset="0"/>
              </a:rPr>
              <a:t>2</a:t>
            </a:r>
          </a:p>
        </p:txBody>
      </p:sp>
      <p:sp>
        <p:nvSpPr>
          <p:cNvPr id="97" name="Rectangle 8"/>
          <p:cNvSpPr>
            <a:spLocks/>
          </p:cNvSpPr>
          <p:nvPr/>
        </p:nvSpPr>
        <p:spPr bwMode="auto">
          <a:xfrm>
            <a:off x="104354" y="3108960"/>
            <a:ext cx="89977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98" name="Rectangle 7"/>
          <p:cNvSpPr>
            <a:spLocks/>
          </p:cNvSpPr>
          <p:nvPr/>
        </p:nvSpPr>
        <p:spPr bwMode="auto">
          <a:xfrm>
            <a:off x="1004124" y="3108960"/>
            <a:ext cx="224942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99" name="Rectangle 98"/>
          <p:cNvSpPr>
            <a:spLocks/>
          </p:cNvSpPr>
          <p:nvPr/>
        </p:nvSpPr>
        <p:spPr bwMode="auto">
          <a:xfrm>
            <a:off x="1229066" y="3108960"/>
            <a:ext cx="224942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104354" y="2194560"/>
            <a:ext cx="3599078" cy="381000"/>
            <a:chOff x="271780" y="2194560"/>
            <a:chExt cx="4389120" cy="381000"/>
          </a:xfrm>
        </p:grpSpPr>
        <p:sp>
          <p:nvSpPr>
            <p:cNvPr id="87" name="Rectangle 8"/>
            <p:cNvSpPr>
              <a:spLocks/>
            </p:cNvSpPr>
            <p:nvPr/>
          </p:nvSpPr>
          <p:spPr bwMode="auto">
            <a:xfrm>
              <a:off x="27178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88" name="Rectangle 7"/>
            <p:cNvSpPr>
              <a:spLocks/>
            </p:cNvSpPr>
            <p:nvPr/>
          </p:nvSpPr>
          <p:spPr bwMode="auto">
            <a:xfrm>
              <a:off x="136906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89" name="Rectangle 11"/>
            <p:cNvSpPr>
              <a:spLocks/>
            </p:cNvSpPr>
            <p:nvPr/>
          </p:nvSpPr>
          <p:spPr bwMode="auto">
            <a:xfrm>
              <a:off x="164338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  <p:sp>
          <p:nvSpPr>
            <p:cNvPr id="90" name="Rectangle 8"/>
            <p:cNvSpPr>
              <a:spLocks/>
            </p:cNvSpPr>
            <p:nvPr/>
          </p:nvSpPr>
          <p:spPr bwMode="auto">
            <a:xfrm>
              <a:off x="246634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j</a:t>
              </a:r>
            </a:p>
          </p:txBody>
        </p:sp>
        <p:sp>
          <p:nvSpPr>
            <p:cNvPr id="91" name="Rectangle 90"/>
            <p:cNvSpPr>
              <a:spLocks/>
            </p:cNvSpPr>
            <p:nvPr/>
          </p:nvSpPr>
          <p:spPr bwMode="auto">
            <a:xfrm>
              <a:off x="356362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92" name="Rectangle 11"/>
            <p:cNvSpPr>
              <a:spLocks/>
            </p:cNvSpPr>
            <p:nvPr/>
          </p:nvSpPr>
          <p:spPr bwMode="auto">
            <a:xfrm>
              <a:off x="383794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19256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770544" y="285814"/>
            <a:ext cx="3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573207" y="285814"/>
            <a:ext cx="340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04354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230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7304593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09493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752140" y="285814"/>
            <a:ext cx="35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293309" y="285814"/>
            <a:ext cx="33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012738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628650" y="1276712"/>
            <a:ext cx="8187546" cy="4796737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P1{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j; char d;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P2{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char d; long j; };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3703432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50297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903893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11"/>
          <p:cNvSpPr>
            <a:spLocks/>
          </p:cNvSpPr>
          <p:nvPr/>
        </p:nvSpPr>
        <p:spPr bwMode="auto">
          <a:xfrm>
            <a:off x="1454008" y="3108960"/>
            <a:ext cx="449885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Calibri Bold Italic" charset="0"/>
                <a:cs typeface="Calibri Bold Italic" charset="0"/>
                <a:sym typeface="Calibri Bold Italic" charset="0"/>
              </a:rPr>
              <a:t>2</a:t>
            </a:r>
          </a:p>
        </p:txBody>
      </p:sp>
      <p:sp>
        <p:nvSpPr>
          <p:cNvPr id="97" name="Rectangle 8"/>
          <p:cNvSpPr>
            <a:spLocks/>
          </p:cNvSpPr>
          <p:nvPr/>
        </p:nvSpPr>
        <p:spPr bwMode="auto">
          <a:xfrm>
            <a:off x="104354" y="3108960"/>
            <a:ext cx="89977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98" name="Rectangle 7"/>
          <p:cNvSpPr>
            <a:spLocks/>
          </p:cNvSpPr>
          <p:nvPr/>
        </p:nvSpPr>
        <p:spPr bwMode="auto">
          <a:xfrm>
            <a:off x="1004124" y="3108960"/>
            <a:ext cx="224942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99" name="Rectangle 98"/>
          <p:cNvSpPr>
            <a:spLocks/>
          </p:cNvSpPr>
          <p:nvPr/>
        </p:nvSpPr>
        <p:spPr bwMode="auto">
          <a:xfrm>
            <a:off x="1229066" y="3108960"/>
            <a:ext cx="224942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100" name="Rectangle 8"/>
          <p:cNvSpPr>
            <a:spLocks/>
          </p:cNvSpPr>
          <p:nvPr/>
        </p:nvSpPr>
        <p:spPr bwMode="auto">
          <a:xfrm>
            <a:off x="1903893" y="3108960"/>
            <a:ext cx="179953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j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104354" y="2194560"/>
            <a:ext cx="3599078" cy="381000"/>
            <a:chOff x="271780" y="2194560"/>
            <a:chExt cx="4389120" cy="381000"/>
          </a:xfrm>
        </p:grpSpPr>
        <p:sp>
          <p:nvSpPr>
            <p:cNvPr id="87" name="Rectangle 8"/>
            <p:cNvSpPr>
              <a:spLocks/>
            </p:cNvSpPr>
            <p:nvPr/>
          </p:nvSpPr>
          <p:spPr bwMode="auto">
            <a:xfrm>
              <a:off x="27178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88" name="Rectangle 7"/>
            <p:cNvSpPr>
              <a:spLocks/>
            </p:cNvSpPr>
            <p:nvPr/>
          </p:nvSpPr>
          <p:spPr bwMode="auto">
            <a:xfrm>
              <a:off x="136906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89" name="Rectangle 11"/>
            <p:cNvSpPr>
              <a:spLocks/>
            </p:cNvSpPr>
            <p:nvPr/>
          </p:nvSpPr>
          <p:spPr bwMode="auto">
            <a:xfrm>
              <a:off x="164338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  <p:sp>
          <p:nvSpPr>
            <p:cNvPr id="90" name="Rectangle 8"/>
            <p:cNvSpPr>
              <a:spLocks/>
            </p:cNvSpPr>
            <p:nvPr/>
          </p:nvSpPr>
          <p:spPr bwMode="auto">
            <a:xfrm>
              <a:off x="246634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j</a:t>
              </a:r>
            </a:p>
          </p:txBody>
        </p:sp>
        <p:sp>
          <p:nvSpPr>
            <p:cNvPr id="91" name="Rectangle 90"/>
            <p:cNvSpPr>
              <a:spLocks/>
            </p:cNvSpPr>
            <p:nvPr/>
          </p:nvSpPr>
          <p:spPr bwMode="auto">
            <a:xfrm>
              <a:off x="356362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92" name="Rectangle 11"/>
            <p:cNvSpPr>
              <a:spLocks/>
            </p:cNvSpPr>
            <p:nvPr/>
          </p:nvSpPr>
          <p:spPr bwMode="auto">
            <a:xfrm>
              <a:off x="383794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19256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770544" y="285814"/>
            <a:ext cx="3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573207" y="285814"/>
            <a:ext cx="340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04354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230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7304593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09493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752140" y="285814"/>
            <a:ext cx="35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293309" y="285814"/>
            <a:ext cx="33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61087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628650" y="1276712"/>
            <a:ext cx="8187546" cy="4796737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P1{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j; char d;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P2{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char d; long j;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P3{ short w[3]; char c[3]; };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3703432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50297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903893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4354" y="3108960"/>
            <a:ext cx="3599078" cy="381000"/>
            <a:chOff x="271780" y="3108960"/>
            <a:chExt cx="4389120" cy="381000"/>
          </a:xfrm>
        </p:grpSpPr>
        <p:sp>
          <p:nvSpPr>
            <p:cNvPr id="96" name="Rectangle 11"/>
            <p:cNvSpPr>
              <a:spLocks/>
            </p:cNvSpPr>
            <p:nvPr/>
          </p:nvSpPr>
          <p:spPr bwMode="auto">
            <a:xfrm>
              <a:off x="1917700" y="3108960"/>
              <a:ext cx="54864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2</a:t>
              </a:r>
            </a:p>
          </p:txBody>
        </p:sp>
        <p:sp>
          <p:nvSpPr>
            <p:cNvPr id="97" name="Rectangle 8"/>
            <p:cNvSpPr>
              <a:spLocks/>
            </p:cNvSpPr>
            <p:nvPr/>
          </p:nvSpPr>
          <p:spPr bwMode="auto">
            <a:xfrm>
              <a:off x="271780" y="31089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98" name="Rectangle 7"/>
            <p:cNvSpPr>
              <a:spLocks/>
            </p:cNvSpPr>
            <p:nvPr/>
          </p:nvSpPr>
          <p:spPr bwMode="auto">
            <a:xfrm>
              <a:off x="1369060" y="31089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 bwMode="auto">
            <a:xfrm>
              <a:off x="1643380" y="31089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100" name="Rectangle 8"/>
            <p:cNvSpPr>
              <a:spLocks/>
            </p:cNvSpPr>
            <p:nvPr/>
          </p:nvSpPr>
          <p:spPr bwMode="auto">
            <a:xfrm>
              <a:off x="2466340" y="3108960"/>
              <a:ext cx="21945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j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4354" y="2194560"/>
            <a:ext cx="3599078" cy="381000"/>
            <a:chOff x="271780" y="2194560"/>
            <a:chExt cx="4389120" cy="381000"/>
          </a:xfrm>
        </p:grpSpPr>
        <p:sp>
          <p:nvSpPr>
            <p:cNvPr id="87" name="Rectangle 8"/>
            <p:cNvSpPr>
              <a:spLocks/>
            </p:cNvSpPr>
            <p:nvPr/>
          </p:nvSpPr>
          <p:spPr bwMode="auto">
            <a:xfrm>
              <a:off x="27178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88" name="Rectangle 7"/>
            <p:cNvSpPr>
              <a:spLocks/>
            </p:cNvSpPr>
            <p:nvPr/>
          </p:nvSpPr>
          <p:spPr bwMode="auto">
            <a:xfrm>
              <a:off x="136906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89" name="Rectangle 11"/>
            <p:cNvSpPr>
              <a:spLocks/>
            </p:cNvSpPr>
            <p:nvPr/>
          </p:nvSpPr>
          <p:spPr bwMode="auto">
            <a:xfrm>
              <a:off x="164338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  <p:sp>
          <p:nvSpPr>
            <p:cNvPr id="90" name="Rectangle 8"/>
            <p:cNvSpPr>
              <a:spLocks/>
            </p:cNvSpPr>
            <p:nvPr/>
          </p:nvSpPr>
          <p:spPr bwMode="auto">
            <a:xfrm>
              <a:off x="246634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j</a:t>
              </a:r>
            </a:p>
          </p:txBody>
        </p:sp>
        <p:sp>
          <p:nvSpPr>
            <p:cNvPr id="91" name="Rectangle 90"/>
            <p:cNvSpPr>
              <a:spLocks/>
            </p:cNvSpPr>
            <p:nvPr/>
          </p:nvSpPr>
          <p:spPr bwMode="auto">
            <a:xfrm>
              <a:off x="356362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92" name="Rectangle 11"/>
            <p:cNvSpPr>
              <a:spLocks/>
            </p:cNvSpPr>
            <p:nvPr/>
          </p:nvSpPr>
          <p:spPr bwMode="auto">
            <a:xfrm>
              <a:off x="383794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19256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770544" y="285814"/>
            <a:ext cx="3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573207" y="285814"/>
            <a:ext cx="340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04354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230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7304593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09493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752140" y="285814"/>
            <a:ext cx="35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293309" y="285814"/>
            <a:ext cx="33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535798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628650" y="1276712"/>
            <a:ext cx="8187546" cy="4796737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P1{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j; char d;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P2{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char d; long j;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P3{ short w[3]; char c[3]; };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3703432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50297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903893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4354" y="3108960"/>
            <a:ext cx="3599078" cy="381000"/>
            <a:chOff x="271780" y="3108960"/>
            <a:chExt cx="4389120" cy="381000"/>
          </a:xfrm>
        </p:grpSpPr>
        <p:sp>
          <p:nvSpPr>
            <p:cNvPr id="96" name="Rectangle 11"/>
            <p:cNvSpPr>
              <a:spLocks/>
            </p:cNvSpPr>
            <p:nvPr/>
          </p:nvSpPr>
          <p:spPr bwMode="auto">
            <a:xfrm>
              <a:off x="1917700" y="3108960"/>
              <a:ext cx="54864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2</a:t>
              </a:r>
            </a:p>
          </p:txBody>
        </p:sp>
        <p:sp>
          <p:nvSpPr>
            <p:cNvPr id="97" name="Rectangle 8"/>
            <p:cNvSpPr>
              <a:spLocks/>
            </p:cNvSpPr>
            <p:nvPr/>
          </p:nvSpPr>
          <p:spPr bwMode="auto">
            <a:xfrm>
              <a:off x="271780" y="31089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98" name="Rectangle 7"/>
            <p:cNvSpPr>
              <a:spLocks/>
            </p:cNvSpPr>
            <p:nvPr/>
          </p:nvSpPr>
          <p:spPr bwMode="auto">
            <a:xfrm>
              <a:off x="1369060" y="31089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 bwMode="auto">
            <a:xfrm>
              <a:off x="1643380" y="31089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100" name="Rectangle 8"/>
            <p:cNvSpPr>
              <a:spLocks/>
            </p:cNvSpPr>
            <p:nvPr/>
          </p:nvSpPr>
          <p:spPr bwMode="auto">
            <a:xfrm>
              <a:off x="2466340" y="3108960"/>
              <a:ext cx="21945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j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4354" y="2194560"/>
            <a:ext cx="3599078" cy="381000"/>
            <a:chOff x="271780" y="2194560"/>
            <a:chExt cx="4389120" cy="381000"/>
          </a:xfrm>
        </p:grpSpPr>
        <p:sp>
          <p:nvSpPr>
            <p:cNvPr id="87" name="Rectangle 8"/>
            <p:cNvSpPr>
              <a:spLocks/>
            </p:cNvSpPr>
            <p:nvPr/>
          </p:nvSpPr>
          <p:spPr bwMode="auto">
            <a:xfrm>
              <a:off x="27178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88" name="Rectangle 7"/>
            <p:cNvSpPr>
              <a:spLocks/>
            </p:cNvSpPr>
            <p:nvPr/>
          </p:nvSpPr>
          <p:spPr bwMode="auto">
            <a:xfrm>
              <a:off x="136906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89" name="Rectangle 11"/>
            <p:cNvSpPr>
              <a:spLocks/>
            </p:cNvSpPr>
            <p:nvPr/>
          </p:nvSpPr>
          <p:spPr bwMode="auto">
            <a:xfrm>
              <a:off x="164338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  <p:sp>
          <p:nvSpPr>
            <p:cNvPr id="90" name="Rectangle 8"/>
            <p:cNvSpPr>
              <a:spLocks/>
            </p:cNvSpPr>
            <p:nvPr/>
          </p:nvSpPr>
          <p:spPr bwMode="auto">
            <a:xfrm>
              <a:off x="246634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j</a:t>
              </a:r>
            </a:p>
          </p:txBody>
        </p:sp>
        <p:sp>
          <p:nvSpPr>
            <p:cNvPr id="91" name="Rectangle 90"/>
            <p:cNvSpPr>
              <a:spLocks/>
            </p:cNvSpPr>
            <p:nvPr/>
          </p:nvSpPr>
          <p:spPr bwMode="auto">
            <a:xfrm>
              <a:off x="356362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92" name="Rectangle 11"/>
            <p:cNvSpPr>
              <a:spLocks/>
            </p:cNvSpPr>
            <p:nvPr/>
          </p:nvSpPr>
          <p:spPr bwMode="auto">
            <a:xfrm>
              <a:off x="383794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</p:grpSp>
      <p:sp>
        <p:nvSpPr>
          <p:cNvPr id="84" name="Rectangle 8"/>
          <p:cNvSpPr>
            <a:spLocks/>
          </p:cNvSpPr>
          <p:nvPr/>
        </p:nvSpPr>
        <p:spPr bwMode="auto">
          <a:xfrm>
            <a:off x="104354" y="4023360"/>
            <a:ext cx="1349654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w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9256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770544" y="285814"/>
            <a:ext cx="3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573207" y="285814"/>
            <a:ext cx="340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04354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230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7304593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09493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752140" y="285814"/>
            <a:ext cx="35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293309" y="285814"/>
            <a:ext cx="33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897313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628650" y="1276712"/>
            <a:ext cx="8187546" cy="4796737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P1{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j; char d;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P2{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char d; long j;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P3{ short w[3]; char c[3]; };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3703432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50297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903893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4354" y="3108960"/>
            <a:ext cx="3599078" cy="381000"/>
            <a:chOff x="271780" y="3108960"/>
            <a:chExt cx="4389120" cy="381000"/>
          </a:xfrm>
        </p:grpSpPr>
        <p:sp>
          <p:nvSpPr>
            <p:cNvPr id="96" name="Rectangle 11"/>
            <p:cNvSpPr>
              <a:spLocks/>
            </p:cNvSpPr>
            <p:nvPr/>
          </p:nvSpPr>
          <p:spPr bwMode="auto">
            <a:xfrm>
              <a:off x="1917700" y="3108960"/>
              <a:ext cx="54864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2</a:t>
              </a:r>
            </a:p>
          </p:txBody>
        </p:sp>
        <p:sp>
          <p:nvSpPr>
            <p:cNvPr id="97" name="Rectangle 8"/>
            <p:cNvSpPr>
              <a:spLocks/>
            </p:cNvSpPr>
            <p:nvPr/>
          </p:nvSpPr>
          <p:spPr bwMode="auto">
            <a:xfrm>
              <a:off x="271780" y="31089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98" name="Rectangle 7"/>
            <p:cNvSpPr>
              <a:spLocks/>
            </p:cNvSpPr>
            <p:nvPr/>
          </p:nvSpPr>
          <p:spPr bwMode="auto">
            <a:xfrm>
              <a:off x="1369060" y="31089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 bwMode="auto">
            <a:xfrm>
              <a:off x="1643380" y="31089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100" name="Rectangle 8"/>
            <p:cNvSpPr>
              <a:spLocks/>
            </p:cNvSpPr>
            <p:nvPr/>
          </p:nvSpPr>
          <p:spPr bwMode="auto">
            <a:xfrm>
              <a:off x="2466340" y="3108960"/>
              <a:ext cx="21945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j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4354" y="2194560"/>
            <a:ext cx="3599078" cy="381000"/>
            <a:chOff x="271780" y="2194560"/>
            <a:chExt cx="4389120" cy="381000"/>
          </a:xfrm>
        </p:grpSpPr>
        <p:sp>
          <p:nvSpPr>
            <p:cNvPr id="87" name="Rectangle 8"/>
            <p:cNvSpPr>
              <a:spLocks/>
            </p:cNvSpPr>
            <p:nvPr/>
          </p:nvSpPr>
          <p:spPr bwMode="auto">
            <a:xfrm>
              <a:off x="27178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88" name="Rectangle 7"/>
            <p:cNvSpPr>
              <a:spLocks/>
            </p:cNvSpPr>
            <p:nvPr/>
          </p:nvSpPr>
          <p:spPr bwMode="auto">
            <a:xfrm>
              <a:off x="136906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89" name="Rectangle 11"/>
            <p:cNvSpPr>
              <a:spLocks/>
            </p:cNvSpPr>
            <p:nvPr/>
          </p:nvSpPr>
          <p:spPr bwMode="auto">
            <a:xfrm>
              <a:off x="164338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  <p:sp>
          <p:nvSpPr>
            <p:cNvPr id="90" name="Rectangle 8"/>
            <p:cNvSpPr>
              <a:spLocks/>
            </p:cNvSpPr>
            <p:nvPr/>
          </p:nvSpPr>
          <p:spPr bwMode="auto">
            <a:xfrm>
              <a:off x="246634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j</a:t>
              </a:r>
            </a:p>
          </p:txBody>
        </p:sp>
        <p:sp>
          <p:nvSpPr>
            <p:cNvPr id="91" name="Rectangle 90"/>
            <p:cNvSpPr>
              <a:spLocks/>
            </p:cNvSpPr>
            <p:nvPr/>
          </p:nvSpPr>
          <p:spPr bwMode="auto">
            <a:xfrm>
              <a:off x="356362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92" name="Rectangle 11"/>
            <p:cNvSpPr>
              <a:spLocks/>
            </p:cNvSpPr>
            <p:nvPr/>
          </p:nvSpPr>
          <p:spPr bwMode="auto">
            <a:xfrm>
              <a:off x="383794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</p:grpSp>
      <p:sp>
        <p:nvSpPr>
          <p:cNvPr id="84" name="Rectangle 8"/>
          <p:cNvSpPr>
            <a:spLocks/>
          </p:cNvSpPr>
          <p:nvPr/>
        </p:nvSpPr>
        <p:spPr bwMode="auto">
          <a:xfrm>
            <a:off x="104354" y="4023360"/>
            <a:ext cx="1349654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w</a:t>
            </a:r>
          </a:p>
        </p:txBody>
      </p:sp>
      <p:sp>
        <p:nvSpPr>
          <p:cNvPr id="85" name="Rectangle 11"/>
          <p:cNvSpPr>
            <a:spLocks/>
          </p:cNvSpPr>
          <p:nvPr/>
        </p:nvSpPr>
        <p:spPr bwMode="auto">
          <a:xfrm>
            <a:off x="1454008" y="4023360"/>
            <a:ext cx="674827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Calibri Bold Italic" charset="0"/>
                <a:cs typeface="Calibri Bold Italic" charset="0"/>
                <a:sym typeface="Calibri Bold Italic" charset="0"/>
              </a:rPr>
              <a:t>c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9256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770544" y="285814"/>
            <a:ext cx="3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573207" y="285814"/>
            <a:ext cx="340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04354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230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7304593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09493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752140" y="285814"/>
            <a:ext cx="35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293309" y="285814"/>
            <a:ext cx="33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421736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628650" y="1276712"/>
            <a:ext cx="8187546" cy="4796737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P1{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j; char d;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P2{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char d; long j;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P3{ short w[3]; char c[3]; };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3703432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50297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903893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4354" y="3108960"/>
            <a:ext cx="3599078" cy="381000"/>
            <a:chOff x="271780" y="3108960"/>
            <a:chExt cx="4389120" cy="381000"/>
          </a:xfrm>
        </p:grpSpPr>
        <p:sp>
          <p:nvSpPr>
            <p:cNvPr id="96" name="Rectangle 11"/>
            <p:cNvSpPr>
              <a:spLocks/>
            </p:cNvSpPr>
            <p:nvPr/>
          </p:nvSpPr>
          <p:spPr bwMode="auto">
            <a:xfrm>
              <a:off x="1917700" y="3108960"/>
              <a:ext cx="54864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2</a:t>
              </a:r>
            </a:p>
          </p:txBody>
        </p:sp>
        <p:sp>
          <p:nvSpPr>
            <p:cNvPr id="97" name="Rectangle 8"/>
            <p:cNvSpPr>
              <a:spLocks/>
            </p:cNvSpPr>
            <p:nvPr/>
          </p:nvSpPr>
          <p:spPr bwMode="auto">
            <a:xfrm>
              <a:off x="271780" y="31089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98" name="Rectangle 7"/>
            <p:cNvSpPr>
              <a:spLocks/>
            </p:cNvSpPr>
            <p:nvPr/>
          </p:nvSpPr>
          <p:spPr bwMode="auto">
            <a:xfrm>
              <a:off x="1369060" y="31089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 bwMode="auto">
            <a:xfrm>
              <a:off x="1643380" y="31089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100" name="Rectangle 8"/>
            <p:cNvSpPr>
              <a:spLocks/>
            </p:cNvSpPr>
            <p:nvPr/>
          </p:nvSpPr>
          <p:spPr bwMode="auto">
            <a:xfrm>
              <a:off x="2466340" y="3108960"/>
              <a:ext cx="21945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j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4354" y="2194560"/>
            <a:ext cx="3599078" cy="381000"/>
            <a:chOff x="271780" y="2194560"/>
            <a:chExt cx="4389120" cy="381000"/>
          </a:xfrm>
        </p:grpSpPr>
        <p:sp>
          <p:nvSpPr>
            <p:cNvPr id="87" name="Rectangle 8"/>
            <p:cNvSpPr>
              <a:spLocks/>
            </p:cNvSpPr>
            <p:nvPr/>
          </p:nvSpPr>
          <p:spPr bwMode="auto">
            <a:xfrm>
              <a:off x="27178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88" name="Rectangle 7"/>
            <p:cNvSpPr>
              <a:spLocks/>
            </p:cNvSpPr>
            <p:nvPr/>
          </p:nvSpPr>
          <p:spPr bwMode="auto">
            <a:xfrm>
              <a:off x="136906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89" name="Rectangle 11"/>
            <p:cNvSpPr>
              <a:spLocks/>
            </p:cNvSpPr>
            <p:nvPr/>
          </p:nvSpPr>
          <p:spPr bwMode="auto">
            <a:xfrm>
              <a:off x="164338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  <p:sp>
          <p:nvSpPr>
            <p:cNvPr id="90" name="Rectangle 8"/>
            <p:cNvSpPr>
              <a:spLocks/>
            </p:cNvSpPr>
            <p:nvPr/>
          </p:nvSpPr>
          <p:spPr bwMode="auto">
            <a:xfrm>
              <a:off x="246634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j</a:t>
              </a:r>
            </a:p>
          </p:txBody>
        </p:sp>
        <p:sp>
          <p:nvSpPr>
            <p:cNvPr id="91" name="Rectangle 90"/>
            <p:cNvSpPr>
              <a:spLocks/>
            </p:cNvSpPr>
            <p:nvPr/>
          </p:nvSpPr>
          <p:spPr bwMode="auto">
            <a:xfrm>
              <a:off x="356362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92" name="Rectangle 11"/>
            <p:cNvSpPr>
              <a:spLocks/>
            </p:cNvSpPr>
            <p:nvPr/>
          </p:nvSpPr>
          <p:spPr bwMode="auto">
            <a:xfrm>
              <a:off x="383794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</p:grpSp>
      <p:sp>
        <p:nvSpPr>
          <p:cNvPr id="84" name="Rectangle 8"/>
          <p:cNvSpPr>
            <a:spLocks/>
          </p:cNvSpPr>
          <p:nvPr/>
        </p:nvSpPr>
        <p:spPr bwMode="auto">
          <a:xfrm>
            <a:off x="104354" y="4023360"/>
            <a:ext cx="1349654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w</a:t>
            </a:r>
          </a:p>
        </p:txBody>
      </p:sp>
      <p:sp>
        <p:nvSpPr>
          <p:cNvPr id="85" name="Rectangle 11"/>
          <p:cNvSpPr>
            <a:spLocks/>
          </p:cNvSpPr>
          <p:nvPr/>
        </p:nvSpPr>
        <p:spPr bwMode="auto">
          <a:xfrm>
            <a:off x="1454008" y="4023360"/>
            <a:ext cx="674827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Calibri Bold Italic" charset="0"/>
                <a:cs typeface="Calibri Bold Italic" charset="0"/>
                <a:sym typeface="Calibri Bold Italic" charset="0"/>
              </a:rPr>
              <a:t>c</a:t>
            </a:r>
          </a:p>
        </p:txBody>
      </p:sp>
      <p:sp>
        <p:nvSpPr>
          <p:cNvPr id="86" name="Rectangle 11"/>
          <p:cNvSpPr>
            <a:spLocks/>
          </p:cNvSpPr>
          <p:nvPr/>
        </p:nvSpPr>
        <p:spPr bwMode="auto">
          <a:xfrm>
            <a:off x="2128836" y="4023360"/>
            <a:ext cx="224942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9256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770544" y="285814"/>
            <a:ext cx="3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573207" y="285814"/>
            <a:ext cx="340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04354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230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7304593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09493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752140" y="285814"/>
            <a:ext cx="35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293309" y="285814"/>
            <a:ext cx="33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4111394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628650" y="1276712"/>
            <a:ext cx="8187546" cy="4796737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P1{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j; char d;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P2{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char d; long j;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P3{ short w[3]; char c[3];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P4{ short w[5]; char *c[3]; };</a:t>
            </a:r>
          </a:p>
        </p:txBody>
      </p:sp>
      <p:cxnSp>
        <p:nvCxnSpPr>
          <p:cNvPr id="104" name="Straight Connector 103"/>
          <p:cNvCxnSpPr/>
          <p:nvPr/>
        </p:nvCxnSpPr>
        <p:spPr>
          <a:xfrm>
            <a:off x="3703432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0297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903893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104354" y="3108960"/>
            <a:ext cx="3599078" cy="381000"/>
            <a:chOff x="271780" y="3108960"/>
            <a:chExt cx="4389120" cy="381000"/>
          </a:xfrm>
        </p:grpSpPr>
        <p:sp>
          <p:nvSpPr>
            <p:cNvPr id="137" name="Rectangle 11"/>
            <p:cNvSpPr>
              <a:spLocks/>
            </p:cNvSpPr>
            <p:nvPr/>
          </p:nvSpPr>
          <p:spPr bwMode="auto">
            <a:xfrm>
              <a:off x="1917700" y="3108960"/>
              <a:ext cx="54864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2</a:t>
              </a:r>
            </a:p>
          </p:txBody>
        </p:sp>
        <p:sp>
          <p:nvSpPr>
            <p:cNvPr id="138" name="Rectangle 8"/>
            <p:cNvSpPr>
              <a:spLocks/>
            </p:cNvSpPr>
            <p:nvPr/>
          </p:nvSpPr>
          <p:spPr bwMode="auto">
            <a:xfrm>
              <a:off x="271780" y="31089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139" name="Rectangle 7"/>
            <p:cNvSpPr>
              <a:spLocks/>
            </p:cNvSpPr>
            <p:nvPr/>
          </p:nvSpPr>
          <p:spPr bwMode="auto">
            <a:xfrm>
              <a:off x="1369060" y="31089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140" name="Rectangle 139"/>
            <p:cNvSpPr>
              <a:spLocks/>
            </p:cNvSpPr>
            <p:nvPr/>
          </p:nvSpPr>
          <p:spPr bwMode="auto">
            <a:xfrm>
              <a:off x="1643380" y="31089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141" name="Rectangle 8"/>
            <p:cNvSpPr>
              <a:spLocks/>
            </p:cNvSpPr>
            <p:nvPr/>
          </p:nvSpPr>
          <p:spPr bwMode="auto">
            <a:xfrm>
              <a:off x="2466340" y="3108960"/>
              <a:ext cx="21945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j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4354" y="2194560"/>
            <a:ext cx="3599078" cy="381000"/>
            <a:chOff x="271780" y="2194560"/>
            <a:chExt cx="4389120" cy="381000"/>
          </a:xfrm>
        </p:grpSpPr>
        <p:sp>
          <p:nvSpPr>
            <p:cNvPr id="128" name="Rectangle 8"/>
            <p:cNvSpPr>
              <a:spLocks/>
            </p:cNvSpPr>
            <p:nvPr/>
          </p:nvSpPr>
          <p:spPr bwMode="auto">
            <a:xfrm>
              <a:off x="27178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129" name="Rectangle 7"/>
            <p:cNvSpPr>
              <a:spLocks/>
            </p:cNvSpPr>
            <p:nvPr/>
          </p:nvSpPr>
          <p:spPr bwMode="auto">
            <a:xfrm>
              <a:off x="136906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130" name="Rectangle 11"/>
            <p:cNvSpPr>
              <a:spLocks/>
            </p:cNvSpPr>
            <p:nvPr/>
          </p:nvSpPr>
          <p:spPr bwMode="auto">
            <a:xfrm>
              <a:off x="164338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  <p:sp>
          <p:nvSpPr>
            <p:cNvPr id="131" name="Rectangle 8"/>
            <p:cNvSpPr>
              <a:spLocks/>
            </p:cNvSpPr>
            <p:nvPr/>
          </p:nvSpPr>
          <p:spPr bwMode="auto">
            <a:xfrm>
              <a:off x="246634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j</a:t>
              </a:r>
            </a:p>
          </p:txBody>
        </p:sp>
        <p:sp>
          <p:nvSpPr>
            <p:cNvPr id="132" name="Rectangle 131"/>
            <p:cNvSpPr>
              <a:spLocks/>
            </p:cNvSpPr>
            <p:nvPr/>
          </p:nvSpPr>
          <p:spPr bwMode="auto">
            <a:xfrm>
              <a:off x="356362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133" name="Rectangle 11"/>
            <p:cNvSpPr>
              <a:spLocks/>
            </p:cNvSpPr>
            <p:nvPr/>
          </p:nvSpPr>
          <p:spPr bwMode="auto">
            <a:xfrm>
              <a:off x="383794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04354" y="4023360"/>
            <a:ext cx="2249424" cy="381000"/>
            <a:chOff x="271780" y="4023360"/>
            <a:chExt cx="2743200" cy="381000"/>
          </a:xfrm>
        </p:grpSpPr>
        <p:sp>
          <p:nvSpPr>
            <p:cNvPr id="125" name="Rectangle 8"/>
            <p:cNvSpPr>
              <a:spLocks/>
            </p:cNvSpPr>
            <p:nvPr/>
          </p:nvSpPr>
          <p:spPr bwMode="auto">
            <a:xfrm>
              <a:off x="271780" y="4023360"/>
              <a:ext cx="16459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w</a:t>
              </a:r>
            </a:p>
          </p:txBody>
        </p:sp>
        <p:sp>
          <p:nvSpPr>
            <p:cNvPr id="126" name="Rectangle 11"/>
            <p:cNvSpPr>
              <a:spLocks/>
            </p:cNvSpPr>
            <p:nvPr/>
          </p:nvSpPr>
          <p:spPr bwMode="auto">
            <a:xfrm>
              <a:off x="1917700" y="40233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c</a:t>
              </a:r>
            </a:p>
          </p:txBody>
        </p:sp>
        <p:sp>
          <p:nvSpPr>
            <p:cNvPr id="127" name="Rectangle 11"/>
            <p:cNvSpPr>
              <a:spLocks/>
            </p:cNvSpPr>
            <p:nvPr/>
          </p:nvSpPr>
          <p:spPr bwMode="auto">
            <a:xfrm>
              <a:off x="2740660" y="40233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1</a:t>
              </a:r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19256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770544" y="285814"/>
            <a:ext cx="3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573207" y="285814"/>
            <a:ext cx="340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104354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230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7" name="Straight Connector 116"/>
          <p:cNvCxnSpPr/>
          <p:nvPr/>
        </p:nvCxnSpPr>
        <p:spPr>
          <a:xfrm>
            <a:off x="7304593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909493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8752140" y="285814"/>
            <a:ext cx="35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7293309" y="285814"/>
            <a:ext cx="33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44922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628650" y="1276712"/>
            <a:ext cx="8187546" cy="4796737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P1{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j; char d; };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3703432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50297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903893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9256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770544" y="285814"/>
            <a:ext cx="3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573207" y="285814"/>
            <a:ext cx="340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04354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230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7304593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09493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752140" y="285814"/>
            <a:ext cx="35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293309" y="285814"/>
            <a:ext cx="33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605783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628650" y="1276712"/>
            <a:ext cx="8187546" cy="4796737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P1{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j; char d;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P2{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char d; long j;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P3{ short w[3]; char c[3];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P4{ short w[5]; char *c[3]; };</a:t>
            </a:r>
          </a:p>
        </p:txBody>
      </p:sp>
      <p:cxnSp>
        <p:nvCxnSpPr>
          <p:cNvPr id="104" name="Straight Connector 103"/>
          <p:cNvCxnSpPr/>
          <p:nvPr/>
        </p:nvCxnSpPr>
        <p:spPr>
          <a:xfrm>
            <a:off x="3703432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0297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903893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104354" y="3108960"/>
            <a:ext cx="3599078" cy="381000"/>
            <a:chOff x="271780" y="3108960"/>
            <a:chExt cx="4389120" cy="381000"/>
          </a:xfrm>
        </p:grpSpPr>
        <p:sp>
          <p:nvSpPr>
            <p:cNvPr id="137" name="Rectangle 11"/>
            <p:cNvSpPr>
              <a:spLocks/>
            </p:cNvSpPr>
            <p:nvPr/>
          </p:nvSpPr>
          <p:spPr bwMode="auto">
            <a:xfrm>
              <a:off x="1917700" y="3108960"/>
              <a:ext cx="54864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2</a:t>
              </a:r>
            </a:p>
          </p:txBody>
        </p:sp>
        <p:sp>
          <p:nvSpPr>
            <p:cNvPr id="138" name="Rectangle 8"/>
            <p:cNvSpPr>
              <a:spLocks/>
            </p:cNvSpPr>
            <p:nvPr/>
          </p:nvSpPr>
          <p:spPr bwMode="auto">
            <a:xfrm>
              <a:off x="271780" y="31089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139" name="Rectangle 7"/>
            <p:cNvSpPr>
              <a:spLocks/>
            </p:cNvSpPr>
            <p:nvPr/>
          </p:nvSpPr>
          <p:spPr bwMode="auto">
            <a:xfrm>
              <a:off x="1369060" y="31089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140" name="Rectangle 139"/>
            <p:cNvSpPr>
              <a:spLocks/>
            </p:cNvSpPr>
            <p:nvPr/>
          </p:nvSpPr>
          <p:spPr bwMode="auto">
            <a:xfrm>
              <a:off x="1643380" y="31089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141" name="Rectangle 8"/>
            <p:cNvSpPr>
              <a:spLocks/>
            </p:cNvSpPr>
            <p:nvPr/>
          </p:nvSpPr>
          <p:spPr bwMode="auto">
            <a:xfrm>
              <a:off x="2466340" y="3108960"/>
              <a:ext cx="21945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j</a:t>
              </a:r>
            </a:p>
          </p:txBody>
        </p:sp>
      </p:grpSp>
      <p:sp>
        <p:nvSpPr>
          <p:cNvPr id="135" name="Rectangle 8"/>
          <p:cNvSpPr>
            <a:spLocks/>
          </p:cNvSpPr>
          <p:nvPr/>
        </p:nvSpPr>
        <p:spPr bwMode="auto">
          <a:xfrm>
            <a:off x="104354" y="4937760"/>
            <a:ext cx="2249424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w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104354" y="2194560"/>
            <a:ext cx="3599078" cy="381000"/>
            <a:chOff x="271780" y="2194560"/>
            <a:chExt cx="4389120" cy="381000"/>
          </a:xfrm>
        </p:grpSpPr>
        <p:sp>
          <p:nvSpPr>
            <p:cNvPr id="128" name="Rectangle 8"/>
            <p:cNvSpPr>
              <a:spLocks/>
            </p:cNvSpPr>
            <p:nvPr/>
          </p:nvSpPr>
          <p:spPr bwMode="auto">
            <a:xfrm>
              <a:off x="27178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129" name="Rectangle 7"/>
            <p:cNvSpPr>
              <a:spLocks/>
            </p:cNvSpPr>
            <p:nvPr/>
          </p:nvSpPr>
          <p:spPr bwMode="auto">
            <a:xfrm>
              <a:off x="136906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130" name="Rectangle 11"/>
            <p:cNvSpPr>
              <a:spLocks/>
            </p:cNvSpPr>
            <p:nvPr/>
          </p:nvSpPr>
          <p:spPr bwMode="auto">
            <a:xfrm>
              <a:off x="164338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  <p:sp>
          <p:nvSpPr>
            <p:cNvPr id="131" name="Rectangle 8"/>
            <p:cNvSpPr>
              <a:spLocks/>
            </p:cNvSpPr>
            <p:nvPr/>
          </p:nvSpPr>
          <p:spPr bwMode="auto">
            <a:xfrm>
              <a:off x="246634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j</a:t>
              </a:r>
            </a:p>
          </p:txBody>
        </p:sp>
        <p:sp>
          <p:nvSpPr>
            <p:cNvPr id="132" name="Rectangle 131"/>
            <p:cNvSpPr>
              <a:spLocks/>
            </p:cNvSpPr>
            <p:nvPr/>
          </p:nvSpPr>
          <p:spPr bwMode="auto">
            <a:xfrm>
              <a:off x="356362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133" name="Rectangle 11"/>
            <p:cNvSpPr>
              <a:spLocks/>
            </p:cNvSpPr>
            <p:nvPr/>
          </p:nvSpPr>
          <p:spPr bwMode="auto">
            <a:xfrm>
              <a:off x="383794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04354" y="4023360"/>
            <a:ext cx="2249424" cy="381000"/>
            <a:chOff x="271780" y="4023360"/>
            <a:chExt cx="2743200" cy="381000"/>
          </a:xfrm>
        </p:grpSpPr>
        <p:sp>
          <p:nvSpPr>
            <p:cNvPr id="125" name="Rectangle 8"/>
            <p:cNvSpPr>
              <a:spLocks/>
            </p:cNvSpPr>
            <p:nvPr/>
          </p:nvSpPr>
          <p:spPr bwMode="auto">
            <a:xfrm>
              <a:off x="271780" y="4023360"/>
              <a:ext cx="16459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w</a:t>
              </a:r>
            </a:p>
          </p:txBody>
        </p:sp>
        <p:sp>
          <p:nvSpPr>
            <p:cNvPr id="126" name="Rectangle 11"/>
            <p:cNvSpPr>
              <a:spLocks/>
            </p:cNvSpPr>
            <p:nvPr/>
          </p:nvSpPr>
          <p:spPr bwMode="auto">
            <a:xfrm>
              <a:off x="1917700" y="40233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c</a:t>
              </a:r>
            </a:p>
          </p:txBody>
        </p:sp>
        <p:sp>
          <p:nvSpPr>
            <p:cNvPr id="127" name="Rectangle 11"/>
            <p:cNvSpPr>
              <a:spLocks/>
            </p:cNvSpPr>
            <p:nvPr/>
          </p:nvSpPr>
          <p:spPr bwMode="auto">
            <a:xfrm>
              <a:off x="2740660" y="40233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1</a:t>
              </a:r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19256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770544" y="285814"/>
            <a:ext cx="3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573207" y="285814"/>
            <a:ext cx="340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104354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230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7" name="Straight Connector 116"/>
          <p:cNvCxnSpPr/>
          <p:nvPr/>
        </p:nvCxnSpPr>
        <p:spPr>
          <a:xfrm>
            <a:off x="7304593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909493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8752140" y="285814"/>
            <a:ext cx="35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7293309" y="285814"/>
            <a:ext cx="33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23303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628650" y="1276712"/>
            <a:ext cx="8187546" cy="4796737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P1{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j; char d;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P2{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char d; long j;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P3{ short w[3]; char c[3];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P4{ short w[5]; char *c[3]; };</a:t>
            </a:r>
          </a:p>
        </p:txBody>
      </p:sp>
      <p:cxnSp>
        <p:nvCxnSpPr>
          <p:cNvPr id="104" name="Straight Connector 103"/>
          <p:cNvCxnSpPr/>
          <p:nvPr/>
        </p:nvCxnSpPr>
        <p:spPr>
          <a:xfrm>
            <a:off x="3703432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0297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903893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104354" y="3108960"/>
            <a:ext cx="3599078" cy="381000"/>
            <a:chOff x="271780" y="3108960"/>
            <a:chExt cx="4389120" cy="381000"/>
          </a:xfrm>
        </p:grpSpPr>
        <p:sp>
          <p:nvSpPr>
            <p:cNvPr id="137" name="Rectangle 11"/>
            <p:cNvSpPr>
              <a:spLocks/>
            </p:cNvSpPr>
            <p:nvPr/>
          </p:nvSpPr>
          <p:spPr bwMode="auto">
            <a:xfrm>
              <a:off x="1917700" y="3108960"/>
              <a:ext cx="54864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2</a:t>
              </a:r>
            </a:p>
          </p:txBody>
        </p:sp>
        <p:sp>
          <p:nvSpPr>
            <p:cNvPr id="138" name="Rectangle 8"/>
            <p:cNvSpPr>
              <a:spLocks/>
            </p:cNvSpPr>
            <p:nvPr/>
          </p:nvSpPr>
          <p:spPr bwMode="auto">
            <a:xfrm>
              <a:off x="271780" y="31089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139" name="Rectangle 7"/>
            <p:cNvSpPr>
              <a:spLocks/>
            </p:cNvSpPr>
            <p:nvPr/>
          </p:nvSpPr>
          <p:spPr bwMode="auto">
            <a:xfrm>
              <a:off x="1369060" y="31089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140" name="Rectangle 139"/>
            <p:cNvSpPr>
              <a:spLocks/>
            </p:cNvSpPr>
            <p:nvPr/>
          </p:nvSpPr>
          <p:spPr bwMode="auto">
            <a:xfrm>
              <a:off x="1643380" y="31089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141" name="Rectangle 8"/>
            <p:cNvSpPr>
              <a:spLocks/>
            </p:cNvSpPr>
            <p:nvPr/>
          </p:nvSpPr>
          <p:spPr bwMode="auto">
            <a:xfrm>
              <a:off x="2466340" y="3108960"/>
              <a:ext cx="21945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j</a:t>
              </a:r>
            </a:p>
          </p:txBody>
        </p:sp>
      </p:grpSp>
      <p:sp>
        <p:nvSpPr>
          <p:cNvPr id="135" name="Rectangle 8"/>
          <p:cNvSpPr>
            <a:spLocks/>
          </p:cNvSpPr>
          <p:nvPr/>
        </p:nvSpPr>
        <p:spPr bwMode="auto">
          <a:xfrm>
            <a:off x="104354" y="4937760"/>
            <a:ext cx="2249424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w</a:t>
            </a:r>
          </a:p>
        </p:txBody>
      </p:sp>
      <p:sp>
        <p:nvSpPr>
          <p:cNvPr id="136" name="Rectangle 8"/>
          <p:cNvSpPr>
            <a:spLocks/>
          </p:cNvSpPr>
          <p:nvPr/>
        </p:nvSpPr>
        <p:spPr bwMode="auto">
          <a:xfrm>
            <a:off x="2353778" y="4937760"/>
            <a:ext cx="1349654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6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104354" y="2194560"/>
            <a:ext cx="3599078" cy="381000"/>
            <a:chOff x="271780" y="2194560"/>
            <a:chExt cx="4389120" cy="381000"/>
          </a:xfrm>
        </p:grpSpPr>
        <p:sp>
          <p:nvSpPr>
            <p:cNvPr id="128" name="Rectangle 8"/>
            <p:cNvSpPr>
              <a:spLocks/>
            </p:cNvSpPr>
            <p:nvPr/>
          </p:nvSpPr>
          <p:spPr bwMode="auto">
            <a:xfrm>
              <a:off x="27178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129" name="Rectangle 7"/>
            <p:cNvSpPr>
              <a:spLocks/>
            </p:cNvSpPr>
            <p:nvPr/>
          </p:nvSpPr>
          <p:spPr bwMode="auto">
            <a:xfrm>
              <a:off x="136906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130" name="Rectangle 11"/>
            <p:cNvSpPr>
              <a:spLocks/>
            </p:cNvSpPr>
            <p:nvPr/>
          </p:nvSpPr>
          <p:spPr bwMode="auto">
            <a:xfrm>
              <a:off x="164338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  <p:sp>
          <p:nvSpPr>
            <p:cNvPr id="131" name="Rectangle 8"/>
            <p:cNvSpPr>
              <a:spLocks/>
            </p:cNvSpPr>
            <p:nvPr/>
          </p:nvSpPr>
          <p:spPr bwMode="auto">
            <a:xfrm>
              <a:off x="246634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j</a:t>
              </a:r>
            </a:p>
          </p:txBody>
        </p:sp>
        <p:sp>
          <p:nvSpPr>
            <p:cNvPr id="132" name="Rectangle 131"/>
            <p:cNvSpPr>
              <a:spLocks/>
            </p:cNvSpPr>
            <p:nvPr/>
          </p:nvSpPr>
          <p:spPr bwMode="auto">
            <a:xfrm>
              <a:off x="356362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133" name="Rectangle 11"/>
            <p:cNvSpPr>
              <a:spLocks/>
            </p:cNvSpPr>
            <p:nvPr/>
          </p:nvSpPr>
          <p:spPr bwMode="auto">
            <a:xfrm>
              <a:off x="383794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04354" y="4023360"/>
            <a:ext cx="2249424" cy="381000"/>
            <a:chOff x="271780" y="4023360"/>
            <a:chExt cx="2743200" cy="381000"/>
          </a:xfrm>
        </p:grpSpPr>
        <p:sp>
          <p:nvSpPr>
            <p:cNvPr id="125" name="Rectangle 8"/>
            <p:cNvSpPr>
              <a:spLocks/>
            </p:cNvSpPr>
            <p:nvPr/>
          </p:nvSpPr>
          <p:spPr bwMode="auto">
            <a:xfrm>
              <a:off x="271780" y="4023360"/>
              <a:ext cx="16459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w</a:t>
              </a:r>
            </a:p>
          </p:txBody>
        </p:sp>
        <p:sp>
          <p:nvSpPr>
            <p:cNvPr id="126" name="Rectangle 11"/>
            <p:cNvSpPr>
              <a:spLocks/>
            </p:cNvSpPr>
            <p:nvPr/>
          </p:nvSpPr>
          <p:spPr bwMode="auto">
            <a:xfrm>
              <a:off x="1917700" y="40233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c</a:t>
              </a:r>
            </a:p>
          </p:txBody>
        </p:sp>
        <p:sp>
          <p:nvSpPr>
            <p:cNvPr id="127" name="Rectangle 11"/>
            <p:cNvSpPr>
              <a:spLocks/>
            </p:cNvSpPr>
            <p:nvPr/>
          </p:nvSpPr>
          <p:spPr bwMode="auto">
            <a:xfrm>
              <a:off x="2740660" y="40233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1</a:t>
              </a:r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19256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770544" y="285814"/>
            <a:ext cx="3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573207" y="285814"/>
            <a:ext cx="340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104354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230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7" name="Straight Connector 116"/>
          <p:cNvCxnSpPr/>
          <p:nvPr/>
        </p:nvCxnSpPr>
        <p:spPr>
          <a:xfrm>
            <a:off x="7304593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909493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8752140" y="285814"/>
            <a:ext cx="35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7293309" y="285814"/>
            <a:ext cx="33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324879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628650" y="1276712"/>
            <a:ext cx="8187546" cy="4796737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P1{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j; char d;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P2{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char d; long j;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P3{ short w[3]; char c[3];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P4{ short w[5]; char *c[3]; };</a:t>
            </a:r>
          </a:p>
        </p:txBody>
      </p:sp>
      <p:cxnSp>
        <p:nvCxnSpPr>
          <p:cNvPr id="104" name="Straight Connector 103"/>
          <p:cNvCxnSpPr/>
          <p:nvPr/>
        </p:nvCxnSpPr>
        <p:spPr>
          <a:xfrm>
            <a:off x="3703432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0297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903893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104354" y="3108960"/>
            <a:ext cx="3599078" cy="381000"/>
            <a:chOff x="271780" y="3108960"/>
            <a:chExt cx="4389120" cy="381000"/>
          </a:xfrm>
        </p:grpSpPr>
        <p:sp>
          <p:nvSpPr>
            <p:cNvPr id="137" name="Rectangle 11"/>
            <p:cNvSpPr>
              <a:spLocks/>
            </p:cNvSpPr>
            <p:nvPr/>
          </p:nvSpPr>
          <p:spPr bwMode="auto">
            <a:xfrm>
              <a:off x="1917700" y="3108960"/>
              <a:ext cx="54864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2</a:t>
              </a:r>
            </a:p>
          </p:txBody>
        </p:sp>
        <p:sp>
          <p:nvSpPr>
            <p:cNvPr id="138" name="Rectangle 8"/>
            <p:cNvSpPr>
              <a:spLocks/>
            </p:cNvSpPr>
            <p:nvPr/>
          </p:nvSpPr>
          <p:spPr bwMode="auto">
            <a:xfrm>
              <a:off x="271780" y="31089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139" name="Rectangle 7"/>
            <p:cNvSpPr>
              <a:spLocks/>
            </p:cNvSpPr>
            <p:nvPr/>
          </p:nvSpPr>
          <p:spPr bwMode="auto">
            <a:xfrm>
              <a:off x="1369060" y="31089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140" name="Rectangle 139"/>
            <p:cNvSpPr>
              <a:spLocks/>
            </p:cNvSpPr>
            <p:nvPr/>
          </p:nvSpPr>
          <p:spPr bwMode="auto">
            <a:xfrm>
              <a:off x="1643380" y="31089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141" name="Rectangle 8"/>
            <p:cNvSpPr>
              <a:spLocks/>
            </p:cNvSpPr>
            <p:nvPr/>
          </p:nvSpPr>
          <p:spPr bwMode="auto">
            <a:xfrm>
              <a:off x="2466340" y="3108960"/>
              <a:ext cx="21945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j</a:t>
              </a:r>
            </a:p>
          </p:txBody>
        </p:sp>
      </p:grpSp>
      <p:sp>
        <p:nvSpPr>
          <p:cNvPr id="134" name="Rectangle 11"/>
          <p:cNvSpPr>
            <a:spLocks/>
          </p:cNvSpPr>
          <p:nvPr/>
        </p:nvSpPr>
        <p:spPr bwMode="auto">
          <a:xfrm>
            <a:off x="3703432" y="4937760"/>
            <a:ext cx="5398618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Calibri Bold Italic" charset="0"/>
                <a:cs typeface="Calibri Bold Italic" charset="0"/>
                <a:sym typeface="Calibri Bold Italic" charset="0"/>
              </a:rPr>
              <a:t>c</a:t>
            </a:r>
          </a:p>
        </p:txBody>
      </p:sp>
      <p:sp>
        <p:nvSpPr>
          <p:cNvPr id="135" name="Rectangle 8"/>
          <p:cNvSpPr>
            <a:spLocks/>
          </p:cNvSpPr>
          <p:nvPr/>
        </p:nvSpPr>
        <p:spPr bwMode="auto">
          <a:xfrm>
            <a:off x="104354" y="4937760"/>
            <a:ext cx="2249424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w</a:t>
            </a:r>
          </a:p>
        </p:txBody>
      </p:sp>
      <p:sp>
        <p:nvSpPr>
          <p:cNvPr id="136" name="Rectangle 8"/>
          <p:cNvSpPr>
            <a:spLocks/>
          </p:cNvSpPr>
          <p:nvPr/>
        </p:nvSpPr>
        <p:spPr bwMode="auto">
          <a:xfrm>
            <a:off x="2353778" y="4937760"/>
            <a:ext cx="1349654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6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104354" y="2194560"/>
            <a:ext cx="3599078" cy="381000"/>
            <a:chOff x="271780" y="2194560"/>
            <a:chExt cx="4389120" cy="381000"/>
          </a:xfrm>
        </p:grpSpPr>
        <p:sp>
          <p:nvSpPr>
            <p:cNvPr id="128" name="Rectangle 8"/>
            <p:cNvSpPr>
              <a:spLocks/>
            </p:cNvSpPr>
            <p:nvPr/>
          </p:nvSpPr>
          <p:spPr bwMode="auto">
            <a:xfrm>
              <a:off x="27178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129" name="Rectangle 7"/>
            <p:cNvSpPr>
              <a:spLocks/>
            </p:cNvSpPr>
            <p:nvPr/>
          </p:nvSpPr>
          <p:spPr bwMode="auto">
            <a:xfrm>
              <a:off x="136906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130" name="Rectangle 11"/>
            <p:cNvSpPr>
              <a:spLocks/>
            </p:cNvSpPr>
            <p:nvPr/>
          </p:nvSpPr>
          <p:spPr bwMode="auto">
            <a:xfrm>
              <a:off x="164338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  <p:sp>
          <p:nvSpPr>
            <p:cNvPr id="131" name="Rectangle 8"/>
            <p:cNvSpPr>
              <a:spLocks/>
            </p:cNvSpPr>
            <p:nvPr/>
          </p:nvSpPr>
          <p:spPr bwMode="auto">
            <a:xfrm>
              <a:off x="246634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j</a:t>
              </a:r>
            </a:p>
          </p:txBody>
        </p:sp>
        <p:sp>
          <p:nvSpPr>
            <p:cNvPr id="132" name="Rectangle 131"/>
            <p:cNvSpPr>
              <a:spLocks/>
            </p:cNvSpPr>
            <p:nvPr/>
          </p:nvSpPr>
          <p:spPr bwMode="auto">
            <a:xfrm>
              <a:off x="356362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133" name="Rectangle 11"/>
            <p:cNvSpPr>
              <a:spLocks/>
            </p:cNvSpPr>
            <p:nvPr/>
          </p:nvSpPr>
          <p:spPr bwMode="auto">
            <a:xfrm>
              <a:off x="383794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04354" y="4023360"/>
            <a:ext cx="2249424" cy="381000"/>
            <a:chOff x="271780" y="4023360"/>
            <a:chExt cx="2743200" cy="381000"/>
          </a:xfrm>
        </p:grpSpPr>
        <p:sp>
          <p:nvSpPr>
            <p:cNvPr id="125" name="Rectangle 8"/>
            <p:cNvSpPr>
              <a:spLocks/>
            </p:cNvSpPr>
            <p:nvPr/>
          </p:nvSpPr>
          <p:spPr bwMode="auto">
            <a:xfrm>
              <a:off x="271780" y="4023360"/>
              <a:ext cx="16459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w</a:t>
              </a:r>
            </a:p>
          </p:txBody>
        </p:sp>
        <p:sp>
          <p:nvSpPr>
            <p:cNvPr id="126" name="Rectangle 11"/>
            <p:cNvSpPr>
              <a:spLocks/>
            </p:cNvSpPr>
            <p:nvPr/>
          </p:nvSpPr>
          <p:spPr bwMode="auto">
            <a:xfrm>
              <a:off x="1917700" y="40233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c</a:t>
              </a:r>
            </a:p>
          </p:txBody>
        </p:sp>
        <p:sp>
          <p:nvSpPr>
            <p:cNvPr id="127" name="Rectangle 11"/>
            <p:cNvSpPr>
              <a:spLocks/>
            </p:cNvSpPr>
            <p:nvPr/>
          </p:nvSpPr>
          <p:spPr bwMode="auto">
            <a:xfrm>
              <a:off x="2740660" y="40233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1</a:t>
              </a:r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19256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770544" y="285814"/>
            <a:ext cx="3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573207" y="285814"/>
            <a:ext cx="340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104354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230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7" name="Straight Connector 116"/>
          <p:cNvCxnSpPr/>
          <p:nvPr/>
        </p:nvCxnSpPr>
        <p:spPr>
          <a:xfrm>
            <a:off x="7304593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909493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8752140" y="285814"/>
            <a:ext cx="35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7293309" y="285814"/>
            <a:ext cx="33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882447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6712"/>
            <a:ext cx="8187546" cy="4796737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P1{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j; char d;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P2{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char d; long j;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P3{ short w[3]; char c[3];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P4{ short w[5]; char *c[3];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P5{ struct P3 a[2]; struct P2 t };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3703432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50297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903893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104354" y="3108960"/>
            <a:ext cx="3599078" cy="381000"/>
            <a:chOff x="271780" y="3108960"/>
            <a:chExt cx="4389120" cy="381000"/>
          </a:xfrm>
        </p:grpSpPr>
        <p:sp>
          <p:nvSpPr>
            <p:cNvPr id="13" name="Rectangle 11"/>
            <p:cNvSpPr>
              <a:spLocks/>
            </p:cNvSpPr>
            <p:nvPr/>
          </p:nvSpPr>
          <p:spPr bwMode="auto">
            <a:xfrm>
              <a:off x="1917700" y="3108960"/>
              <a:ext cx="54864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2</a:t>
              </a:r>
            </a:p>
          </p:txBody>
        </p:sp>
        <p:sp>
          <p:nvSpPr>
            <p:cNvPr id="20" name="Rectangle 8"/>
            <p:cNvSpPr>
              <a:spLocks/>
            </p:cNvSpPr>
            <p:nvPr/>
          </p:nvSpPr>
          <p:spPr bwMode="auto">
            <a:xfrm>
              <a:off x="271780" y="31089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21" name="Rectangle 7"/>
            <p:cNvSpPr>
              <a:spLocks/>
            </p:cNvSpPr>
            <p:nvPr/>
          </p:nvSpPr>
          <p:spPr bwMode="auto">
            <a:xfrm>
              <a:off x="1369060" y="31089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22" name="Rectangle 21"/>
            <p:cNvSpPr>
              <a:spLocks/>
            </p:cNvSpPr>
            <p:nvPr/>
          </p:nvSpPr>
          <p:spPr bwMode="auto">
            <a:xfrm>
              <a:off x="1643380" y="31089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23" name="Rectangle 8"/>
            <p:cNvSpPr>
              <a:spLocks/>
            </p:cNvSpPr>
            <p:nvPr/>
          </p:nvSpPr>
          <p:spPr bwMode="auto">
            <a:xfrm>
              <a:off x="2466340" y="3108960"/>
              <a:ext cx="21945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j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4354" y="4937760"/>
            <a:ext cx="8997696" cy="381000"/>
            <a:chOff x="271780" y="4937760"/>
            <a:chExt cx="10972800" cy="381000"/>
          </a:xfrm>
        </p:grpSpPr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4660900" y="4937760"/>
              <a:ext cx="65836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c</a:t>
              </a:r>
            </a:p>
          </p:txBody>
        </p:sp>
        <p:sp>
          <p:nvSpPr>
            <p:cNvPr id="26" name="Rectangle 8"/>
            <p:cNvSpPr>
              <a:spLocks/>
            </p:cNvSpPr>
            <p:nvPr/>
          </p:nvSpPr>
          <p:spPr bwMode="auto">
            <a:xfrm>
              <a:off x="271780" y="4937760"/>
              <a:ext cx="27432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w</a:t>
              </a:r>
            </a:p>
          </p:txBody>
        </p:sp>
        <p:sp>
          <p:nvSpPr>
            <p:cNvPr id="27" name="Rectangle 8"/>
            <p:cNvSpPr>
              <a:spLocks/>
            </p:cNvSpPr>
            <p:nvPr/>
          </p:nvSpPr>
          <p:spPr bwMode="auto">
            <a:xfrm>
              <a:off x="3014980" y="4937760"/>
              <a:ext cx="16459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6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4354" y="2194560"/>
            <a:ext cx="3599078" cy="381000"/>
            <a:chOff x="271780" y="2194560"/>
            <a:chExt cx="4389120" cy="381000"/>
          </a:xfrm>
        </p:grpSpPr>
        <p:sp>
          <p:nvSpPr>
            <p:cNvPr id="14" name="Rectangle 8"/>
            <p:cNvSpPr>
              <a:spLocks/>
            </p:cNvSpPr>
            <p:nvPr/>
          </p:nvSpPr>
          <p:spPr bwMode="auto">
            <a:xfrm>
              <a:off x="27178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15" name="Rectangle 7"/>
            <p:cNvSpPr>
              <a:spLocks/>
            </p:cNvSpPr>
            <p:nvPr/>
          </p:nvSpPr>
          <p:spPr bwMode="auto">
            <a:xfrm>
              <a:off x="136906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17" name="Rectangle 11"/>
            <p:cNvSpPr>
              <a:spLocks/>
            </p:cNvSpPr>
            <p:nvPr/>
          </p:nvSpPr>
          <p:spPr bwMode="auto">
            <a:xfrm>
              <a:off x="164338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  <p:sp>
          <p:nvSpPr>
            <p:cNvPr id="18" name="Rectangle 8"/>
            <p:cNvSpPr>
              <a:spLocks/>
            </p:cNvSpPr>
            <p:nvPr/>
          </p:nvSpPr>
          <p:spPr bwMode="auto">
            <a:xfrm>
              <a:off x="246634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j</a:t>
              </a:r>
            </a:p>
          </p:txBody>
        </p:sp>
        <p:sp>
          <p:nvSpPr>
            <p:cNvPr id="19" name="Rectangle 18"/>
            <p:cNvSpPr>
              <a:spLocks/>
            </p:cNvSpPr>
            <p:nvPr/>
          </p:nvSpPr>
          <p:spPr bwMode="auto">
            <a:xfrm>
              <a:off x="356362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31" name="Rectangle 11"/>
            <p:cNvSpPr>
              <a:spLocks/>
            </p:cNvSpPr>
            <p:nvPr/>
          </p:nvSpPr>
          <p:spPr bwMode="auto">
            <a:xfrm>
              <a:off x="383794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4354" y="4023360"/>
            <a:ext cx="2249424" cy="381000"/>
            <a:chOff x="271780" y="4023360"/>
            <a:chExt cx="2743200" cy="381000"/>
          </a:xfrm>
        </p:grpSpPr>
        <p:sp>
          <p:nvSpPr>
            <p:cNvPr id="24" name="Rectangle 8"/>
            <p:cNvSpPr>
              <a:spLocks/>
            </p:cNvSpPr>
            <p:nvPr/>
          </p:nvSpPr>
          <p:spPr bwMode="auto">
            <a:xfrm>
              <a:off x="271780" y="4023360"/>
              <a:ext cx="16459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w</a:t>
              </a:r>
            </a:p>
          </p:txBody>
        </p:sp>
        <p:sp>
          <p:nvSpPr>
            <p:cNvPr id="28" name="Rectangle 11"/>
            <p:cNvSpPr>
              <a:spLocks/>
            </p:cNvSpPr>
            <p:nvPr/>
          </p:nvSpPr>
          <p:spPr bwMode="auto">
            <a:xfrm>
              <a:off x="1917700" y="40233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c</a:t>
              </a:r>
            </a:p>
          </p:txBody>
        </p:sp>
        <p:sp>
          <p:nvSpPr>
            <p:cNvPr id="36" name="Rectangle 11"/>
            <p:cNvSpPr>
              <a:spLocks/>
            </p:cNvSpPr>
            <p:nvPr/>
          </p:nvSpPr>
          <p:spPr bwMode="auto">
            <a:xfrm>
              <a:off x="2740660" y="40233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1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19256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70544" y="285814"/>
            <a:ext cx="3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573207" y="285814"/>
            <a:ext cx="340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104354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230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7304593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293309" y="285814"/>
            <a:ext cx="33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32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909493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752140" y="285814"/>
            <a:ext cx="35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741957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6712"/>
            <a:ext cx="8187546" cy="4796737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P1{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j; char d;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P2{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char d; long j;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P3{ short w[3]; char c[3];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P4{ short w[5]; char *c[3];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P5{ struct P3 a[2]; struct P2 t };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3703432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50297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903893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104354" y="3108960"/>
            <a:ext cx="3599078" cy="381000"/>
            <a:chOff x="271780" y="3108960"/>
            <a:chExt cx="4389120" cy="381000"/>
          </a:xfrm>
        </p:grpSpPr>
        <p:sp>
          <p:nvSpPr>
            <p:cNvPr id="13" name="Rectangle 11"/>
            <p:cNvSpPr>
              <a:spLocks/>
            </p:cNvSpPr>
            <p:nvPr/>
          </p:nvSpPr>
          <p:spPr bwMode="auto">
            <a:xfrm>
              <a:off x="1917700" y="3108960"/>
              <a:ext cx="54864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2</a:t>
              </a:r>
            </a:p>
          </p:txBody>
        </p:sp>
        <p:sp>
          <p:nvSpPr>
            <p:cNvPr id="20" name="Rectangle 8"/>
            <p:cNvSpPr>
              <a:spLocks/>
            </p:cNvSpPr>
            <p:nvPr/>
          </p:nvSpPr>
          <p:spPr bwMode="auto">
            <a:xfrm>
              <a:off x="271780" y="31089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21" name="Rectangle 7"/>
            <p:cNvSpPr>
              <a:spLocks/>
            </p:cNvSpPr>
            <p:nvPr/>
          </p:nvSpPr>
          <p:spPr bwMode="auto">
            <a:xfrm>
              <a:off x="1369060" y="31089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22" name="Rectangle 21"/>
            <p:cNvSpPr>
              <a:spLocks/>
            </p:cNvSpPr>
            <p:nvPr/>
          </p:nvSpPr>
          <p:spPr bwMode="auto">
            <a:xfrm>
              <a:off x="1643380" y="31089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23" name="Rectangle 8"/>
            <p:cNvSpPr>
              <a:spLocks/>
            </p:cNvSpPr>
            <p:nvPr/>
          </p:nvSpPr>
          <p:spPr bwMode="auto">
            <a:xfrm>
              <a:off x="2466340" y="3108960"/>
              <a:ext cx="21945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j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4354" y="4937760"/>
            <a:ext cx="8997696" cy="381000"/>
            <a:chOff x="271780" y="4937760"/>
            <a:chExt cx="10972800" cy="381000"/>
          </a:xfrm>
        </p:grpSpPr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4660900" y="4937760"/>
              <a:ext cx="65836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c</a:t>
              </a:r>
            </a:p>
          </p:txBody>
        </p:sp>
        <p:sp>
          <p:nvSpPr>
            <p:cNvPr id="26" name="Rectangle 8"/>
            <p:cNvSpPr>
              <a:spLocks/>
            </p:cNvSpPr>
            <p:nvPr/>
          </p:nvSpPr>
          <p:spPr bwMode="auto">
            <a:xfrm>
              <a:off x="271780" y="4937760"/>
              <a:ext cx="27432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w</a:t>
              </a:r>
            </a:p>
          </p:txBody>
        </p:sp>
        <p:sp>
          <p:nvSpPr>
            <p:cNvPr id="27" name="Rectangle 8"/>
            <p:cNvSpPr>
              <a:spLocks/>
            </p:cNvSpPr>
            <p:nvPr/>
          </p:nvSpPr>
          <p:spPr bwMode="auto">
            <a:xfrm>
              <a:off x="3014980" y="4937760"/>
              <a:ext cx="16459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6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4354" y="2194560"/>
            <a:ext cx="3599078" cy="381000"/>
            <a:chOff x="271780" y="2194560"/>
            <a:chExt cx="4389120" cy="381000"/>
          </a:xfrm>
        </p:grpSpPr>
        <p:sp>
          <p:nvSpPr>
            <p:cNvPr id="14" name="Rectangle 8"/>
            <p:cNvSpPr>
              <a:spLocks/>
            </p:cNvSpPr>
            <p:nvPr/>
          </p:nvSpPr>
          <p:spPr bwMode="auto">
            <a:xfrm>
              <a:off x="27178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15" name="Rectangle 7"/>
            <p:cNvSpPr>
              <a:spLocks/>
            </p:cNvSpPr>
            <p:nvPr/>
          </p:nvSpPr>
          <p:spPr bwMode="auto">
            <a:xfrm>
              <a:off x="136906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17" name="Rectangle 11"/>
            <p:cNvSpPr>
              <a:spLocks/>
            </p:cNvSpPr>
            <p:nvPr/>
          </p:nvSpPr>
          <p:spPr bwMode="auto">
            <a:xfrm>
              <a:off x="164338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  <p:sp>
          <p:nvSpPr>
            <p:cNvPr id="18" name="Rectangle 8"/>
            <p:cNvSpPr>
              <a:spLocks/>
            </p:cNvSpPr>
            <p:nvPr/>
          </p:nvSpPr>
          <p:spPr bwMode="auto">
            <a:xfrm>
              <a:off x="246634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j</a:t>
              </a:r>
            </a:p>
          </p:txBody>
        </p:sp>
        <p:sp>
          <p:nvSpPr>
            <p:cNvPr id="19" name="Rectangle 18"/>
            <p:cNvSpPr>
              <a:spLocks/>
            </p:cNvSpPr>
            <p:nvPr/>
          </p:nvSpPr>
          <p:spPr bwMode="auto">
            <a:xfrm>
              <a:off x="356362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31" name="Rectangle 11"/>
            <p:cNvSpPr>
              <a:spLocks/>
            </p:cNvSpPr>
            <p:nvPr/>
          </p:nvSpPr>
          <p:spPr bwMode="auto">
            <a:xfrm>
              <a:off x="383794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4354" y="4023360"/>
            <a:ext cx="2249424" cy="381000"/>
            <a:chOff x="271780" y="4023360"/>
            <a:chExt cx="2743200" cy="381000"/>
          </a:xfrm>
        </p:grpSpPr>
        <p:sp>
          <p:nvSpPr>
            <p:cNvPr id="24" name="Rectangle 8"/>
            <p:cNvSpPr>
              <a:spLocks/>
            </p:cNvSpPr>
            <p:nvPr/>
          </p:nvSpPr>
          <p:spPr bwMode="auto">
            <a:xfrm>
              <a:off x="271780" y="4023360"/>
              <a:ext cx="16459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w</a:t>
              </a:r>
            </a:p>
          </p:txBody>
        </p:sp>
        <p:sp>
          <p:nvSpPr>
            <p:cNvPr id="28" name="Rectangle 11"/>
            <p:cNvSpPr>
              <a:spLocks/>
            </p:cNvSpPr>
            <p:nvPr/>
          </p:nvSpPr>
          <p:spPr bwMode="auto">
            <a:xfrm>
              <a:off x="1917700" y="40233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c</a:t>
              </a:r>
            </a:p>
          </p:txBody>
        </p:sp>
        <p:sp>
          <p:nvSpPr>
            <p:cNvPr id="36" name="Rectangle 11"/>
            <p:cNvSpPr>
              <a:spLocks/>
            </p:cNvSpPr>
            <p:nvPr/>
          </p:nvSpPr>
          <p:spPr bwMode="auto">
            <a:xfrm>
              <a:off x="2740660" y="40233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1</a:t>
              </a:r>
            </a:p>
          </p:txBody>
        </p:sp>
      </p:grpSp>
      <p:sp>
        <p:nvSpPr>
          <p:cNvPr id="29" name="Rectangle 8"/>
          <p:cNvSpPr>
            <a:spLocks/>
          </p:cNvSpPr>
          <p:nvPr/>
        </p:nvSpPr>
        <p:spPr bwMode="auto">
          <a:xfrm>
            <a:off x="104354" y="5852160"/>
            <a:ext cx="2249424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a[0]</a:t>
            </a:r>
          </a:p>
        </p:txBody>
      </p:sp>
      <p:sp>
        <p:nvSpPr>
          <p:cNvPr id="42" name="Rectangle 8"/>
          <p:cNvSpPr>
            <a:spLocks/>
          </p:cNvSpPr>
          <p:nvPr/>
        </p:nvSpPr>
        <p:spPr bwMode="auto">
          <a:xfrm>
            <a:off x="2353778" y="5852160"/>
            <a:ext cx="2249424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a[1]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9256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70544" y="285814"/>
            <a:ext cx="3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573207" y="285814"/>
            <a:ext cx="340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104354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230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7304593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293309" y="285814"/>
            <a:ext cx="33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32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909493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752140" y="285814"/>
            <a:ext cx="35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334849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6712"/>
            <a:ext cx="8187546" cy="4796737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P1{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j; char d;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P2{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char d; long j;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P3{ short w[3]; char c[3];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P4{ short w[5]; char *c[3];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P5{ struct P3 a[2]; struct P2 t };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3703432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50297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903893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104354" y="3108960"/>
            <a:ext cx="3599078" cy="381000"/>
            <a:chOff x="271780" y="3108960"/>
            <a:chExt cx="4389120" cy="381000"/>
          </a:xfrm>
        </p:grpSpPr>
        <p:sp>
          <p:nvSpPr>
            <p:cNvPr id="13" name="Rectangle 11"/>
            <p:cNvSpPr>
              <a:spLocks/>
            </p:cNvSpPr>
            <p:nvPr/>
          </p:nvSpPr>
          <p:spPr bwMode="auto">
            <a:xfrm>
              <a:off x="1917700" y="3108960"/>
              <a:ext cx="54864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2</a:t>
              </a:r>
            </a:p>
          </p:txBody>
        </p:sp>
        <p:sp>
          <p:nvSpPr>
            <p:cNvPr id="20" name="Rectangle 8"/>
            <p:cNvSpPr>
              <a:spLocks/>
            </p:cNvSpPr>
            <p:nvPr/>
          </p:nvSpPr>
          <p:spPr bwMode="auto">
            <a:xfrm>
              <a:off x="271780" y="31089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21" name="Rectangle 7"/>
            <p:cNvSpPr>
              <a:spLocks/>
            </p:cNvSpPr>
            <p:nvPr/>
          </p:nvSpPr>
          <p:spPr bwMode="auto">
            <a:xfrm>
              <a:off x="1369060" y="31089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22" name="Rectangle 21"/>
            <p:cNvSpPr>
              <a:spLocks/>
            </p:cNvSpPr>
            <p:nvPr/>
          </p:nvSpPr>
          <p:spPr bwMode="auto">
            <a:xfrm>
              <a:off x="1643380" y="31089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23" name="Rectangle 8"/>
            <p:cNvSpPr>
              <a:spLocks/>
            </p:cNvSpPr>
            <p:nvPr/>
          </p:nvSpPr>
          <p:spPr bwMode="auto">
            <a:xfrm>
              <a:off x="2466340" y="3108960"/>
              <a:ext cx="21945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j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4354" y="4937760"/>
            <a:ext cx="8997696" cy="381000"/>
            <a:chOff x="271780" y="4937760"/>
            <a:chExt cx="10972800" cy="381000"/>
          </a:xfrm>
        </p:grpSpPr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4660900" y="4937760"/>
              <a:ext cx="65836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c</a:t>
              </a:r>
            </a:p>
          </p:txBody>
        </p:sp>
        <p:sp>
          <p:nvSpPr>
            <p:cNvPr id="26" name="Rectangle 8"/>
            <p:cNvSpPr>
              <a:spLocks/>
            </p:cNvSpPr>
            <p:nvPr/>
          </p:nvSpPr>
          <p:spPr bwMode="auto">
            <a:xfrm>
              <a:off x="271780" y="4937760"/>
              <a:ext cx="27432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w</a:t>
              </a:r>
            </a:p>
          </p:txBody>
        </p:sp>
        <p:sp>
          <p:nvSpPr>
            <p:cNvPr id="27" name="Rectangle 8"/>
            <p:cNvSpPr>
              <a:spLocks/>
            </p:cNvSpPr>
            <p:nvPr/>
          </p:nvSpPr>
          <p:spPr bwMode="auto">
            <a:xfrm>
              <a:off x="3014980" y="4937760"/>
              <a:ext cx="16459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6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4354" y="2194560"/>
            <a:ext cx="3599078" cy="381000"/>
            <a:chOff x="271780" y="2194560"/>
            <a:chExt cx="4389120" cy="381000"/>
          </a:xfrm>
        </p:grpSpPr>
        <p:sp>
          <p:nvSpPr>
            <p:cNvPr id="14" name="Rectangle 8"/>
            <p:cNvSpPr>
              <a:spLocks/>
            </p:cNvSpPr>
            <p:nvPr/>
          </p:nvSpPr>
          <p:spPr bwMode="auto">
            <a:xfrm>
              <a:off x="27178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15" name="Rectangle 7"/>
            <p:cNvSpPr>
              <a:spLocks/>
            </p:cNvSpPr>
            <p:nvPr/>
          </p:nvSpPr>
          <p:spPr bwMode="auto">
            <a:xfrm>
              <a:off x="136906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17" name="Rectangle 11"/>
            <p:cNvSpPr>
              <a:spLocks/>
            </p:cNvSpPr>
            <p:nvPr/>
          </p:nvSpPr>
          <p:spPr bwMode="auto">
            <a:xfrm>
              <a:off x="164338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  <p:sp>
          <p:nvSpPr>
            <p:cNvPr id="18" name="Rectangle 8"/>
            <p:cNvSpPr>
              <a:spLocks/>
            </p:cNvSpPr>
            <p:nvPr/>
          </p:nvSpPr>
          <p:spPr bwMode="auto">
            <a:xfrm>
              <a:off x="246634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j</a:t>
              </a:r>
            </a:p>
          </p:txBody>
        </p:sp>
        <p:sp>
          <p:nvSpPr>
            <p:cNvPr id="19" name="Rectangle 18"/>
            <p:cNvSpPr>
              <a:spLocks/>
            </p:cNvSpPr>
            <p:nvPr/>
          </p:nvSpPr>
          <p:spPr bwMode="auto">
            <a:xfrm>
              <a:off x="356362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31" name="Rectangle 11"/>
            <p:cNvSpPr>
              <a:spLocks/>
            </p:cNvSpPr>
            <p:nvPr/>
          </p:nvSpPr>
          <p:spPr bwMode="auto">
            <a:xfrm>
              <a:off x="383794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4354" y="4023360"/>
            <a:ext cx="2249424" cy="381000"/>
            <a:chOff x="271780" y="4023360"/>
            <a:chExt cx="2743200" cy="381000"/>
          </a:xfrm>
        </p:grpSpPr>
        <p:sp>
          <p:nvSpPr>
            <p:cNvPr id="24" name="Rectangle 8"/>
            <p:cNvSpPr>
              <a:spLocks/>
            </p:cNvSpPr>
            <p:nvPr/>
          </p:nvSpPr>
          <p:spPr bwMode="auto">
            <a:xfrm>
              <a:off x="271780" y="4023360"/>
              <a:ext cx="16459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w</a:t>
              </a:r>
            </a:p>
          </p:txBody>
        </p:sp>
        <p:sp>
          <p:nvSpPr>
            <p:cNvPr id="28" name="Rectangle 11"/>
            <p:cNvSpPr>
              <a:spLocks/>
            </p:cNvSpPr>
            <p:nvPr/>
          </p:nvSpPr>
          <p:spPr bwMode="auto">
            <a:xfrm>
              <a:off x="1917700" y="40233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c</a:t>
              </a:r>
            </a:p>
          </p:txBody>
        </p:sp>
        <p:sp>
          <p:nvSpPr>
            <p:cNvPr id="36" name="Rectangle 11"/>
            <p:cNvSpPr>
              <a:spLocks/>
            </p:cNvSpPr>
            <p:nvPr/>
          </p:nvSpPr>
          <p:spPr bwMode="auto">
            <a:xfrm>
              <a:off x="2740660" y="40233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1</a:t>
              </a:r>
            </a:p>
          </p:txBody>
        </p:sp>
      </p:grpSp>
      <p:sp>
        <p:nvSpPr>
          <p:cNvPr id="29" name="Rectangle 8"/>
          <p:cNvSpPr>
            <a:spLocks/>
          </p:cNvSpPr>
          <p:nvPr/>
        </p:nvSpPr>
        <p:spPr bwMode="auto">
          <a:xfrm>
            <a:off x="104354" y="5852160"/>
            <a:ext cx="2249424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a[0]</a:t>
            </a:r>
          </a:p>
        </p:txBody>
      </p:sp>
      <p:sp>
        <p:nvSpPr>
          <p:cNvPr id="42" name="Rectangle 8"/>
          <p:cNvSpPr>
            <a:spLocks/>
          </p:cNvSpPr>
          <p:nvPr/>
        </p:nvSpPr>
        <p:spPr bwMode="auto">
          <a:xfrm>
            <a:off x="2353778" y="5852160"/>
            <a:ext cx="2249424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a[1]</a:t>
            </a:r>
          </a:p>
        </p:txBody>
      </p:sp>
      <p:sp>
        <p:nvSpPr>
          <p:cNvPr id="43" name="Rectangle 8"/>
          <p:cNvSpPr>
            <a:spLocks/>
          </p:cNvSpPr>
          <p:nvPr/>
        </p:nvSpPr>
        <p:spPr bwMode="auto">
          <a:xfrm>
            <a:off x="4603202" y="5852160"/>
            <a:ext cx="89977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4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9256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70544" y="285814"/>
            <a:ext cx="3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573207" y="285814"/>
            <a:ext cx="340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104354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230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7304593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293309" y="285814"/>
            <a:ext cx="33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32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909493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752140" y="285814"/>
            <a:ext cx="35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174517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6712"/>
            <a:ext cx="8187546" cy="4796737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P1{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j; char d;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P2{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char d; long j;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P3{ short w[3]; char c[3];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P4{ short w[5]; char *c[3];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P5{ struct P3 a[2]; struct P2 t };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3703432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50297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903893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104354" y="3108960"/>
            <a:ext cx="3599078" cy="381000"/>
            <a:chOff x="271780" y="3108960"/>
            <a:chExt cx="4389120" cy="381000"/>
          </a:xfrm>
        </p:grpSpPr>
        <p:sp>
          <p:nvSpPr>
            <p:cNvPr id="13" name="Rectangle 11"/>
            <p:cNvSpPr>
              <a:spLocks/>
            </p:cNvSpPr>
            <p:nvPr/>
          </p:nvSpPr>
          <p:spPr bwMode="auto">
            <a:xfrm>
              <a:off x="1917700" y="3108960"/>
              <a:ext cx="54864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2</a:t>
              </a:r>
            </a:p>
          </p:txBody>
        </p:sp>
        <p:sp>
          <p:nvSpPr>
            <p:cNvPr id="20" name="Rectangle 8"/>
            <p:cNvSpPr>
              <a:spLocks/>
            </p:cNvSpPr>
            <p:nvPr/>
          </p:nvSpPr>
          <p:spPr bwMode="auto">
            <a:xfrm>
              <a:off x="271780" y="31089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21" name="Rectangle 7"/>
            <p:cNvSpPr>
              <a:spLocks/>
            </p:cNvSpPr>
            <p:nvPr/>
          </p:nvSpPr>
          <p:spPr bwMode="auto">
            <a:xfrm>
              <a:off x="1369060" y="31089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22" name="Rectangle 21"/>
            <p:cNvSpPr>
              <a:spLocks/>
            </p:cNvSpPr>
            <p:nvPr/>
          </p:nvSpPr>
          <p:spPr bwMode="auto">
            <a:xfrm>
              <a:off x="1643380" y="31089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23" name="Rectangle 8"/>
            <p:cNvSpPr>
              <a:spLocks/>
            </p:cNvSpPr>
            <p:nvPr/>
          </p:nvSpPr>
          <p:spPr bwMode="auto">
            <a:xfrm>
              <a:off x="2466340" y="3108960"/>
              <a:ext cx="21945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j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4354" y="4937760"/>
            <a:ext cx="8997696" cy="381000"/>
            <a:chOff x="271780" y="4937760"/>
            <a:chExt cx="10972800" cy="381000"/>
          </a:xfrm>
        </p:grpSpPr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4660900" y="4937760"/>
              <a:ext cx="65836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c</a:t>
              </a:r>
            </a:p>
          </p:txBody>
        </p:sp>
        <p:sp>
          <p:nvSpPr>
            <p:cNvPr id="26" name="Rectangle 8"/>
            <p:cNvSpPr>
              <a:spLocks/>
            </p:cNvSpPr>
            <p:nvPr/>
          </p:nvSpPr>
          <p:spPr bwMode="auto">
            <a:xfrm>
              <a:off x="271780" y="4937760"/>
              <a:ext cx="27432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w</a:t>
              </a:r>
            </a:p>
          </p:txBody>
        </p:sp>
        <p:sp>
          <p:nvSpPr>
            <p:cNvPr id="27" name="Rectangle 8"/>
            <p:cNvSpPr>
              <a:spLocks/>
            </p:cNvSpPr>
            <p:nvPr/>
          </p:nvSpPr>
          <p:spPr bwMode="auto">
            <a:xfrm>
              <a:off x="3014980" y="4937760"/>
              <a:ext cx="16459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6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4354" y="2194560"/>
            <a:ext cx="3599078" cy="381000"/>
            <a:chOff x="271780" y="2194560"/>
            <a:chExt cx="4389120" cy="381000"/>
          </a:xfrm>
        </p:grpSpPr>
        <p:sp>
          <p:nvSpPr>
            <p:cNvPr id="14" name="Rectangle 8"/>
            <p:cNvSpPr>
              <a:spLocks/>
            </p:cNvSpPr>
            <p:nvPr/>
          </p:nvSpPr>
          <p:spPr bwMode="auto">
            <a:xfrm>
              <a:off x="27178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15" name="Rectangle 7"/>
            <p:cNvSpPr>
              <a:spLocks/>
            </p:cNvSpPr>
            <p:nvPr/>
          </p:nvSpPr>
          <p:spPr bwMode="auto">
            <a:xfrm>
              <a:off x="136906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17" name="Rectangle 11"/>
            <p:cNvSpPr>
              <a:spLocks/>
            </p:cNvSpPr>
            <p:nvPr/>
          </p:nvSpPr>
          <p:spPr bwMode="auto">
            <a:xfrm>
              <a:off x="164338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  <p:sp>
          <p:nvSpPr>
            <p:cNvPr id="18" name="Rectangle 8"/>
            <p:cNvSpPr>
              <a:spLocks/>
            </p:cNvSpPr>
            <p:nvPr/>
          </p:nvSpPr>
          <p:spPr bwMode="auto">
            <a:xfrm>
              <a:off x="246634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j</a:t>
              </a:r>
            </a:p>
          </p:txBody>
        </p:sp>
        <p:sp>
          <p:nvSpPr>
            <p:cNvPr id="19" name="Rectangle 18"/>
            <p:cNvSpPr>
              <a:spLocks/>
            </p:cNvSpPr>
            <p:nvPr/>
          </p:nvSpPr>
          <p:spPr bwMode="auto">
            <a:xfrm>
              <a:off x="356362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31" name="Rectangle 11"/>
            <p:cNvSpPr>
              <a:spLocks/>
            </p:cNvSpPr>
            <p:nvPr/>
          </p:nvSpPr>
          <p:spPr bwMode="auto">
            <a:xfrm>
              <a:off x="383794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4354" y="4023360"/>
            <a:ext cx="2249424" cy="381000"/>
            <a:chOff x="271780" y="4023360"/>
            <a:chExt cx="2743200" cy="381000"/>
          </a:xfrm>
        </p:grpSpPr>
        <p:sp>
          <p:nvSpPr>
            <p:cNvPr id="24" name="Rectangle 8"/>
            <p:cNvSpPr>
              <a:spLocks/>
            </p:cNvSpPr>
            <p:nvPr/>
          </p:nvSpPr>
          <p:spPr bwMode="auto">
            <a:xfrm>
              <a:off x="271780" y="4023360"/>
              <a:ext cx="16459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w</a:t>
              </a:r>
            </a:p>
          </p:txBody>
        </p:sp>
        <p:sp>
          <p:nvSpPr>
            <p:cNvPr id="28" name="Rectangle 11"/>
            <p:cNvSpPr>
              <a:spLocks/>
            </p:cNvSpPr>
            <p:nvPr/>
          </p:nvSpPr>
          <p:spPr bwMode="auto">
            <a:xfrm>
              <a:off x="1917700" y="40233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c</a:t>
              </a:r>
            </a:p>
          </p:txBody>
        </p:sp>
        <p:sp>
          <p:nvSpPr>
            <p:cNvPr id="36" name="Rectangle 11"/>
            <p:cNvSpPr>
              <a:spLocks/>
            </p:cNvSpPr>
            <p:nvPr/>
          </p:nvSpPr>
          <p:spPr bwMode="auto">
            <a:xfrm>
              <a:off x="2740660" y="40233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1</a:t>
              </a:r>
            </a:p>
          </p:txBody>
        </p:sp>
      </p:grpSp>
      <p:sp>
        <p:nvSpPr>
          <p:cNvPr id="29" name="Rectangle 8"/>
          <p:cNvSpPr>
            <a:spLocks/>
          </p:cNvSpPr>
          <p:nvPr/>
        </p:nvSpPr>
        <p:spPr bwMode="auto">
          <a:xfrm>
            <a:off x="104354" y="5852160"/>
            <a:ext cx="2249424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a[0]</a:t>
            </a:r>
          </a:p>
        </p:txBody>
      </p:sp>
      <p:sp>
        <p:nvSpPr>
          <p:cNvPr id="42" name="Rectangle 8"/>
          <p:cNvSpPr>
            <a:spLocks/>
          </p:cNvSpPr>
          <p:nvPr/>
        </p:nvSpPr>
        <p:spPr bwMode="auto">
          <a:xfrm>
            <a:off x="2353778" y="5852160"/>
            <a:ext cx="2249424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a[1]</a:t>
            </a:r>
          </a:p>
        </p:txBody>
      </p:sp>
      <p:sp>
        <p:nvSpPr>
          <p:cNvPr id="43" name="Rectangle 8"/>
          <p:cNvSpPr>
            <a:spLocks/>
          </p:cNvSpPr>
          <p:nvPr/>
        </p:nvSpPr>
        <p:spPr bwMode="auto">
          <a:xfrm>
            <a:off x="4603202" y="5852160"/>
            <a:ext cx="89977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4</a:t>
            </a:r>
          </a:p>
        </p:txBody>
      </p:sp>
      <p:sp>
        <p:nvSpPr>
          <p:cNvPr id="44" name="Rectangle 8"/>
          <p:cNvSpPr>
            <a:spLocks/>
          </p:cNvSpPr>
          <p:nvPr/>
        </p:nvSpPr>
        <p:spPr bwMode="auto">
          <a:xfrm>
            <a:off x="5502972" y="5852160"/>
            <a:ext cx="3599078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9256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70544" y="285814"/>
            <a:ext cx="3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573207" y="285814"/>
            <a:ext cx="340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104354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230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7304593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293309" y="285814"/>
            <a:ext cx="33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32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909493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752140" y="285814"/>
            <a:ext cx="35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70626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628650" y="1276712"/>
            <a:ext cx="8187546" cy="4796737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P1{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j; char d; };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3703432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50297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903893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"/>
          <p:cNvSpPr>
            <a:spLocks/>
          </p:cNvSpPr>
          <p:nvPr/>
        </p:nvSpPr>
        <p:spPr bwMode="auto">
          <a:xfrm>
            <a:off x="104354" y="2194560"/>
            <a:ext cx="89977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9256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770544" y="285814"/>
            <a:ext cx="3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573207" y="285814"/>
            <a:ext cx="340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04354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230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7304593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09493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752140" y="285814"/>
            <a:ext cx="35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293309" y="285814"/>
            <a:ext cx="33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96404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628650" y="1276712"/>
            <a:ext cx="8187546" cy="4796737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P1{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j; char d; };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3703432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50297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903893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"/>
          <p:cNvSpPr>
            <a:spLocks/>
          </p:cNvSpPr>
          <p:nvPr/>
        </p:nvSpPr>
        <p:spPr bwMode="auto">
          <a:xfrm>
            <a:off x="104354" y="2194560"/>
            <a:ext cx="89977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8" name="Rectangle 7"/>
          <p:cNvSpPr>
            <a:spLocks/>
          </p:cNvSpPr>
          <p:nvPr/>
        </p:nvSpPr>
        <p:spPr bwMode="auto">
          <a:xfrm>
            <a:off x="1004124" y="2194560"/>
            <a:ext cx="224942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9256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770544" y="285814"/>
            <a:ext cx="3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573207" y="285814"/>
            <a:ext cx="340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04354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230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7304593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09493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752140" y="285814"/>
            <a:ext cx="35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293309" y="285814"/>
            <a:ext cx="33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92882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628650" y="1276712"/>
            <a:ext cx="8187546" cy="4796737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P1{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j; char d; };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3703432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50297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903893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"/>
          <p:cNvSpPr>
            <a:spLocks/>
          </p:cNvSpPr>
          <p:nvPr/>
        </p:nvSpPr>
        <p:spPr bwMode="auto">
          <a:xfrm>
            <a:off x="104354" y="2194560"/>
            <a:ext cx="89977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8" name="Rectangle 7"/>
          <p:cNvSpPr>
            <a:spLocks/>
          </p:cNvSpPr>
          <p:nvPr/>
        </p:nvSpPr>
        <p:spPr bwMode="auto">
          <a:xfrm>
            <a:off x="1004124" y="2194560"/>
            <a:ext cx="224942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89" name="Rectangle 11"/>
          <p:cNvSpPr>
            <a:spLocks/>
          </p:cNvSpPr>
          <p:nvPr/>
        </p:nvSpPr>
        <p:spPr bwMode="auto">
          <a:xfrm>
            <a:off x="1229066" y="2194560"/>
            <a:ext cx="674827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Calibri Bold Italic" charset="0"/>
                <a:cs typeface="Calibri Bold Italic" charset="0"/>
                <a:sym typeface="Calibri Bold Italic" charset="0"/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9256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770544" y="285814"/>
            <a:ext cx="3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573207" y="285814"/>
            <a:ext cx="340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04354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230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7304593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09493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752140" y="285814"/>
            <a:ext cx="35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293309" y="285814"/>
            <a:ext cx="33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40788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628650" y="1276712"/>
            <a:ext cx="8187546" cy="4796737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P1{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j; char d; };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3703432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50297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903893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"/>
          <p:cNvSpPr>
            <a:spLocks/>
          </p:cNvSpPr>
          <p:nvPr/>
        </p:nvSpPr>
        <p:spPr bwMode="auto">
          <a:xfrm>
            <a:off x="104354" y="2194560"/>
            <a:ext cx="89977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8" name="Rectangle 7"/>
          <p:cNvSpPr>
            <a:spLocks/>
          </p:cNvSpPr>
          <p:nvPr/>
        </p:nvSpPr>
        <p:spPr bwMode="auto">
          <a:xfrm>
            <a:off x="1004124" y="2194560"/>
            <a:ext cx="224942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89" name="Rectangle 11"/>
          <p:cNvSpPr>
            <a:spLocks/>
          </p:cNvSpPr>
          <p:nvPr/>
        </p:nvSpPr>
        <p:spPr bwMode="auto">
          <a:xfrm>
            <a:off x="1229066" y="2194560"/>
            <a:ext cx="674827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Calibri Bold Italic" charset="0"/>
                <a:cs typeface="Calibri Bold Italic" charset="0"/>
                <a:sym typeface="Calibri Bold Italic" charset="0"/>
              </a:rPr>
              <a:t>3</a:t>
            </a:r>
          </a:p>
        </p:txBody>
      </p:sp>
      <p:sp>
        <p:nvSpPr>
          <p:cNvPr id="90" name="Rectangle 8"/>
          <p:cNvSpPr>
            <a:spLocks/>
          </p:cNvSpPr>
          <p:nvPr/>
        </p:nvSpPr>
        <p:spPr bwMode="auto">
          <a:xfrm>
            <a:off x="1903893" y="2194560"/>
            <a:ext cx="89977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j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9256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770544" y="285814"/>
            <a:ext cx="3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573207" y="285814"/>
            <a:ext cx="340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04354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230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7304593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09493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752140" y="285814"/>
            <a:ext cx="35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293309" y="285814"/>
            <a:ext cx="33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92082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628650" y="1276712"/>
            <a:ext cx="8187546" cy="4796737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P1{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j; char d; };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3703432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50297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903893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"/>
          <p:cNvSpPr>
            <a:spLocks/>
          </p:cNvSpPr>
          <p:nvPr/>
        </p:nvSpPr>
        <p:spPr bwMode="auto">
          <a:xfrm>
            <a:off x="104354" y="2194560"/>
            <a:ext cx="89977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8" name="Rectangle 7"/>
          <p:cNvSpPr>
            <a:spLocks/>
          </p:cNvSpPr>
          <p:nvPr/>
        </p:nvSpPr>
        <p:spPr bwMode="auto">
          <a:xfrm>
            <a:off x="1004124" y="2194560"/>
            <a:ext cx="224942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89" name="Rectangle 11"/>
          <p:cNvSpPr>
            <a:spLocks/>
          </p:cNvSpPr>
          <p:nvPr/>
        </p:nvSpPr>
        <p:spPr bwMode="auto">
          <a:xfrm>
            <a:off x="1229066" y="2194560"/>
            <a:ext cx="674827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Calibri Bold Italic" charset="0"/>
                <a:cs typeface="Calibri Bold Italic" charset="0"/>
                <a:sym typeface="Calibri Bold Italic" charset="0"/>
              </a:rPr>
              <a:t>3</a:t>
            </a:r>
          </a:p>
        </p:txBody>
      </p:sp>
      <p:sp>
        <p:nvSpPr>
          <p:cNvPr id="90" name="Rectangle 8"/>
          <p:cNvSpPr>
            <a:spLocks/>
          </p:cNvSpPr>
          <p:nvPr/>
        </p:nvSpPr>
        <p:spPr bwMode="auto">
          <a:xfrm>
            <a:off x="1903893" y="2194560"/>
            <a:ext cx="89977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j</a:t>
            </a:r>
          </a:p>
        </p:txBody>
      </p:sp>
      <p:sp>
        <p:nvSpPr>
          <p:cNvPr id="91" name="Rectangle 90"/>
          <p:cNvSpPr>
            <a:spLocks/>
          </p:cNvSpPr>
          <p:nvPr/>
        </p:nvSpPr>
        <p:spPr bwMode="auto">
          <a:xfrm>
            <a:off x="2803663" y="2194560"/>
            <a:ext cx="224942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9256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770544" y="285814"/>
            <a:ext cx="3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573207" y="285814"/>
            <a:ext cx="340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04354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230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7304593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09493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752140" y="285814"/>
            <a:ext cx="35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293309" y="285814"/>
            <a:ext cx="33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98424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628650" y="1276712"/>
            <a:ext cx="8187546" cy="4796737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P1{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j; char d; };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3703432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50297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903893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104354" y="2194560"/>
            <a:ext cx="3599078" cy="381000"/>
            <a:chOff x="271780" y="2194560"/>
            <a:chExt cx="4389120" cy="381000"/>
          </a:xfrm>
        </p:grpSpPr>
        <p:sp>
          <p:nvSpPr>
            <p:cNvPr id="87" name="Rectangle 8"/>
            <p:cNvSpPr>
              <a:spLocks/>
            </p:cNvSpPr>
            <p:nvPr/>
          </p:nvSpPr>
          <p:spPr bwMode="auto">
            <a:xfrm>
              <a:off x="27178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88" name="Rectangle 7"/>
            <p:cNvSpPr>
              <a:spLocks/>
            </p:cNvSpPr>
            <p:nvPr/>
          </p:nvSpPr>
          <p:spPr bwMode="auto">
            <a:xfrm>
              <a:off x="136906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89" name="Rectangle 11"/>
            <p:cNvSpPr>
              <a:spLocks/>
            </p:cNvSpPr>
            <p:nvPr/>
          </p:nvSpPr>
          <p:spPr bwMode="auto">
            <a:xfrm>
              <a:off x="164338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  <p:sp>
          <p:nvSpPr>
            <p:cNvPr id="90" name="Rectangle 8"/>
            <p:cNvSpPr>
              <a:spLocks/>
            </p:cNvSpPr>
            <p:nvPr/>
          </p:nvSpPr>
          <p:spPr bwMode="auto">
            <a:xfrm>
              <a:off x="246634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j</a:t>
              </a:r>
            </a:p>
          </p:txBody>
        </p:sp>
        <p:sp>
          <p:nvSpPr>
            <p:cNvPr id="91" name="Rectangle 90"/>
            <p:cNvSpPr>
              <a:spLocks/>
            </p:cNvSpPr>
            <p:nvPr/>
          </p:nvSpPr>
          <p:spPr bwMode="auto">
            <a:xfrm>
              <a:off x="356362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92" name="Rectangle 11"/>
            <p:cNvSpPr>
              <a:spLocks/>
            </p:cNvSpPr>
            <p:nvPr/>
          </p:nvSpPr>
          <p:spPr bwMode="auto">
            <a:xfrm>
              <a:off x="383794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19256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770544" y="285814"/>
            <a:ext cx="3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573207" y="285814"/>
            <a:ext cx="340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04354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230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7304593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09493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752140" y="285814"/>
            <a:ext cx="35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293309" y="285814"/>
            <a:ext cx="33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59471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628650" y="1276712"/>
            <a:ext cx="8187546" cy="4796737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P1{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j; char d; };</a:t>
            </a:r>
          </a:p>
          <a:p>
            <a:pPr mar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  <a:tab pos="14859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 P2{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char c; char d; long j; };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3703432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50297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903893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104354" y="2194560"/>
            <a:ext cx="3599078" cy="381000"/>
            <a:chOff x="271780" y="2194560"/>
            <a:chExt cx="4389120" cy="381000"/>
          </a:xfrm>
        </p:grpSpPr>
        <p:sp>
          <p:nvSpPr>
            <p:cNvPr id="87" name="Rectangle 8"/>
            <p:cNvSpPr>
              <a:spLocks/>
            </p:cNvSpPr>
            <p:nvPr/>
          </p:nvSpPr>
          <p:spPr bwMode="auto">
            <a:xfrm>
              <a:off x="27178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88" name="Rectangle 7"/>
            <p:cNvSpPr>
              <a:spLocks/>
            </p:cNvSpPr>
            <p:nvPr/>
          </p:nvSpPr>
          <p:spPr bwMode="auto">
            <a:xfrm>
              <a:off x="136906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89" name="Rectangle 11"/>
            <p:cNvSpPr>
              <a:spLocks/>
            </p:cNvSpPr>
            <p:nvPr/>
          </p:nvSpPr>
          <p:spPr bwMode="auto">
            <a:xfrm>
              <a:off x="164338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  <p:sp>
          <p:nvSpPr>
            <p:cNvPr id="90" name="Rectangle 8"/>
            <p:cNvSpPr>
              <a:spLocks/>
            </p:cNvSpPr>
            <p:nvPr/>
          </p:nvSpPr>
          <p:spPr bwMode="auto">
            <a:xfrm>
              <a:off x="2466340" y="2194560"/>
              <a:ext cx="109728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j</a:t>
              </a:r>
            </a:p>
          </p:txBody>
        </p:sp>
        <p:sp>
          <p:nvSpPr>
            <p:cNvPr id="91" name="Rectangle 90"/>
            <p:cNvSpPr>
              <a:spLocks/>
            </p:cNvSpPr>
            <p:nvPr/>
          </p:nvSpPr>
          <p:spPr bwMode="auto">
            <a:xfrm>
              <a:off x="3563620" y="2194560"/>
              <a:ext cx="27432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92" name="Rectangle 11"/>
            <p:cNvSpPr>
              <a:spLocks/>
            </p:cNvSpPr>
            <p:nvPr/>
          </p:nvSpPr>
          <p:spPr bwMode="auto">
            <a:xfrm>
              <a:off x="3837940" y="2194560"/>
              <a:ext cx="82296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19256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770544" y="285814"/>
            <a:ext cx="3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573207" y="285814"/>
            <a:ext cx="340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04354" y="2586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23036" y="285814"/>
            <a:ext cx="2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7304593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094931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752140" y="285814"/>
            <a:ext cx="35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293309" y="285814"/>
            <a:ext cx="33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30261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3429</TotalTime>
  <Words>8893</Words>
  <Application>Microsoft Office PowerPoint</Application>
  <PresentationFormat>On-screen Show (4:3)</PresentationFormat>
  <Paragraphs>715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Bold Italic</vt:lpstr>
      <vt:lpstr>Candara</vt:lpstr>
      <vt:lpstr>Consolas</vt:lpstr>
      <vt:lpstr>Courier New</vt:lpstr>
      <vt:lpstr>Courier New Bold</vt:lpstr>
      <vt:lpstr>Office Theme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nqminh</dc:creator>
  <cp:lastModifiedBy>Minh-Quoc NGHIEM</cp:lastModifiedBy>
  <cp:revision>307</cp:revision>
  <dcterms:created xsi:type="dcterms:W3CDTF">2016-10-17T02:14:46Z</dcterms:created>
  <dcterms:modified xsi:type="dcterms:W3CDTF">2016-11-19T11:45:42Z</dcterms:modified>
</cp:coreProperties>
</file>