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3" r:id="rId2"/>
    <p:sldId id="263" r:id="rId3"/>
    <p:sldId id="264" r:id="rId4"/>
    <p:sldId id="265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86532" autoAdjust="0"/>
  </p:normalViewPr>
  <p:slideViewPr>
    <p:cSldViewPr snapToGrid="0">
      <p:cViewPr varScale="1">
        <p:scale>
          <a:sx n="109" d="100"/>
          <a:sy n="109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EC284-5386-470E-BD18-C3F4A2636B4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2EB97-B3FC-4E28-BA76-B9FC0BA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 Nghiem</a:t>
            </a:r>
          </a:p>
          <a:p>
            <a:r>
              <a:rPr lang="en-US" dirty="0"/>
              <a:t>Last update: 13 Nov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0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78B3-3970-45C9-8997-5E76CA4772E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3E88-3666-47F4-A110-66325F06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254747"/>
            <a:ext cx="1602771" cy="12590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6574" y="4331268"/>
            <a:ext cx="7143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① </a:t>
            </a:r>
            <a:r>
              <a:rPr lang="en-US" altLang="ja-JP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Game’s Rules</a:t>
            </a:r>
            <a:endParaRPr lang="en-US" sz="36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r"/>
            <a:r>
              <a:rPr lang="ja-JP" altLang="en-US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②</a:t>
            </a:r>
            <a:r>
              <a:rPr lang="en-US" altLang="ja-JP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Teams</a:t>
            </a:r>
            <a:endParaRPr lang="en-US" sz="36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r"/>
            <a:r>
              <a:rPr lang="ja-JP" altLang="en-US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③ </a:t>
            </a:r>
            <a:r>
              <a:rPr lang="en-US" altLang="ja-JP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First Round</a:t>
            </a:r>
            <a:endParaRPr lang="en-US" sz="36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r"/>
            <a:r>
              <a:rPr lang="ja-JP" altLang="en-US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④ </a:t>
            </a:r>
            <a:r>
              <a:rPr lang="en-US" sz="3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Second Round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0" y="1868510"/>
            <a:ext cx="9144000" cy="223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Linux Biolinum" panose="02000803000000000000" pitchFamily="2" charset="0"/>
                <a:ea typeface="Linux Biolinum" panose="02000803000000000000" pitchFamily="2" charset="0"/>
                <a:cs typeface="Linux Biolinum" panose="02000803000000000000" pitchFamily="2" charset="0"/>
              </a:rPr>
              <a:t>Class Activity</a:t>
            </a:r>
            <a:br>
              <a:rPr lang="en-US" b="1" dirty="0">
                <a:latin typeface="Linux Biolinum" panose="02000803000000000000" pitchFamily="2" charset="0"/>
                <a:ea typeface="Linux Biolinum" panose="02000803000000000000" pitchFamily="2" charset="0"/>
                <a:cs typeface="Linux Biolinum" panose="02000803000000000000" pitchFamily="2" charset="0"/>
              </a:rPr>
            </a:br>
            <a:r>
              <a:rPr lang="en-US" altLang="ja-JP" b="1" dirty="0">
                <a:latin typeface="Linux Biolinum" panose="02000803000000000000" pitchFamily="2" charset="0"/>
                <a:ea typeface="Linux Biolinum" panose="02000803000000000000" pitchFamily="2" charset="0"/>
                <a:cs typeface="Linux Biolinum" panose="02000803000000000000" pitchFamily="2" charset="0"/>
              </a:rPr>
              <a:t>Word Guessing Game</a:t>
            </a:r>
            <a:endParaRPr lang="en-US" b="1" dirty="0">
              <a:latin typeface="Linux Biolinum" panose="02000803000000000000" pitchFamily="2" charset="0"/>
              <a:ea typeface="Linux Biolinum" panose="02000803000000000000" pitchFamily="2" charset="0"/>
              <a:cs typeface="Linux Biolinum" panose="02000803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Define Computer Systems’ concepts</a:t>
            </a:r>
          </a:p>
        </p:txBody>
      </p:sp>
      <p:sp>
        <p:nvSpPr>
          <p:cNvPr id="13" name="Rectangle 12"/>
          <p:cNvSpPr/>
          <p:nvPr/>
        </p:nvSpPr>
        <p:spPr>
          <a:xfrm rot="21110970">
            <a:off x="1723870" y="357551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Computer Systems’ concepts</a:t>
            </a:r>
          </a:p>
        </p:txBody>
      </p:sp>
      <p:sp>
        <p:nvSpPr>
          <p:cNvPr id="14" name="Rectangle 13"/>
          <p:cNvSpPr/>
          <p:nvPr/>
        </p:nvSpPr>
        <p:spPr>
          <a:xfrm rot="485743">
            <a:off x="3102261" y="614140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Improve Explanation Skill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1266" y="357551"/>
            <a:ext cx="1554480" cy="146304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Improve Team Working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Students are divided into 8 </a:t>
            </a:r>
            <a:r>
              <a:rPr lang="en-US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teams (4 students </a:t>
            </a:r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/ team)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You are given a list of keywords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Ex: register, CPU, memory, …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You need to explain the keyword(s) to your friends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Without spelling (or anything related to spelling)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Without translating the keywords (to any other language)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Without using the word in the keyword</a:t>
            </a:r>
          </a:p>
        </p:txBody>
      </p:sp>
    </p:spTree>
    <p:extLst>
      <p:ext uri="{BB962C8B-B14F-4D97-AF65-F5344CB8AC3E}">
        <p14:creationId xmlns:p14="http://schemas.microsoft.com/office/powerpoint/2010/main" val="199899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Round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Each team is divided into 2 groups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Explanation group</a:t>
            </a:r>
          </a:p>
          <a:p>
            <a:pPr lvl="2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Explain the keywords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Word guessing group</a:t>
            </a:r>
          </a:p>
          <a:p>
            <a:pPr lvl="2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Guess the keywords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Time: 4 minutes per team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Score: 2 points for each correct keywords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Total 20 keywords per team (max 40 points)</a:t>
            </a:r>
          </a:p>
        </p:txBody>
      </p:sp>
    </p:spTree>
    <p:extLst>
      <p:ext uri="{BB962C8B-B14F-4D97-AF65-F5344CB8AC3E}">
        <p14:creationId xmlns:p14="http://schemas.microsoft.com/office/powerpoint/2010/main" val="14737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Round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 team explain its keywords, other teams write down the keywords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Time: 2 minutes per team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Score: 1 point for each correct keywords</a:t>
            </a:r>
          </a:p>
          <a:p>
            <a:pPr lvl="1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If your team explains a keyword, and 3 other teams guess it right, your team will get 3 points, each of the other team gets 1 point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Total 6 keywords per team (max 30 points for explaining and 30 points for guessing)</a:t>
            </a:r>
          </a:p>
        </p:txBody>
      </p:sp>
    </p:spTree>
    <p:extLst>
      <p:ext uri="{BB962C8B-B14F-4D97-AF65-F5344CB8AC3E}">
        <p14:creationId xmlns:p14="http://schemas.microsoft.com/office/powerpoint/2010/main" val="17372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20803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Your grade = your team’s point</a:t>
            </a:r>
          </a:p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If you are not present in the game day, your grade is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81" y="5262563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81" y="5262563"/>
            <a:ext cx="914400" cy="9144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5486311" y="4059715"/>
            <a:ext cx="1958340" cy="1202848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6800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70627" y="2874080"/>
            <a:ext cx="3002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TIME UP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2034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70627" y="2874080"/>
            <a:ext cx="3002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TIME UP</a:t>
            </a:r>
          </a:p>
        </p:txBody>
      </p:sp>
      <p:sp>
        <p:nvSpPr>
          <p:cNvPr id="5" name="Oval 4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1600200"/>
            <a:ext cx="3657600" cy="3657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2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3828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5" grpId="1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2">
      <a:majorFont>
        <a:latin typeface="Alsina"/>
        <a:ea typeface=""/>
        <a:cs typeface=""/>
      </a:majorFont>
      <a:minorFont>
        <a:latin typeface="Alsi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264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Alsina</vt:lpstr>
      <vt:lpstr>Arial</vt:lpstr>
      <vt:lpstr>Calibri</vt:lpstr>
      <vt:lpstr>Linux Biolinum</vt:lpstr>
      <vt:lpstr>Roboto</vt:lpstr>
      <vt:lpstr>Office Theme</vt:lpstr>
      <vt:lpstr>PowerPoint Presentation</vt:lpstr>
      <vt:lpstr>General Rules</vt:lpstr>
      <vt:lpstr>Round 1</vt:lpstr>
      <vt:lpstr>Round 2</vt:lpstr>
      <vt:lpstr>Teams</vt:lpstr>
      <vt:lpstr>Grade</vt:lpstr>
      <vt:lpstr>Round 1</vt:lpstr>
      <vt:lpstr>Round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creature is  best at math?</dc:title>
  <dc:creator>Minh Nghiem Quoc</dc:creator>
  <cp:lastModifiedBy>Minh Nghiem Quoc</cp:lastModifiedBy>
  <cp:revision>176</cp:revision>
  <dcterms:created xsi:type="dcterms:W3CDTF">2015-04-22T03:16:06Z</dcterms:created>
  <dcterms:modified xsi:type="dcterms:W3CDTF">2016-12-16T04:31:39Z</dcterms:modified>
</cp:coreProperties>
</file>