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60" r:id="rId5"/>
    <p:sldMasterId id="2147483748" r:id="rId6"/>
  </p:sldMasterIdLst>
  <p:sldIdLst>
    <p:sldId id="365" r:id="rId7"/>
    <p:sldId id="257" r:id="rId8"/>
    <p:sldId id="258" r:id="rId9"/>
    <p:sldId id="381" r:id="rId10"/>
    <p:sldId id="264" r:id="rId11"/>
    <p:sldId id="267" r:id="rId12"/>
    <p:sldId id="269" r:id="rId13"/>
    <p:sldId id="271" r:id="rId14"/>
    <p:sldId id="382" r:id="rId15"/>
    <p:sldId id="379" r:id="rId16"/>
    <p:sldId id="372" r:id="rId17"/>
    <p:sldId id="383" r:id="rId18"/>
    <p:sldId id="274" r:id="rId19"/>
    <p:sldId id="277" r:id="rId20"/>
    <p:sldId id="284" r:id="rId21"/>
    <p:sldId id="285" r:id="rId22"/>
    <p:sldId id="373" r:id="rId23"/>
    <p:sldId id="286" r:id="rId24"/>
    <p:sldId id="380" r:id="rId25"/>
    <p:sldId id="289" r:id="rId26"/>
    <p:sldId id="290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7069"/>
    <a:srgbClr val="0033CC"/>
    <a:srgbClr val="FFCC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A2066B-F281-49B7-B101-5933923ED433}" v="41" dt="2021-09-09T01:35:32.124"/>
    <p1510:client id="{CCD29224-EA59-4B2E-9E53-9B2E99EFE91C}" v="3" dt="2021-09-07T23:44:10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153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ne Gidey" userId="S::egidey@ggc.edu::9b9baaed-ae38-4855-b8c6-6f568a2a7e0e" providerId="AD" clId="Web-{C3CB60A8-5639-FCCA-58C6-20F42BF1B06B}"/>
    <pc:docChg chg="delSld">
      <pc:chgData name="Eline Gidey" userId="S::egidey@ggc.edu::9b9baaed-ae38-4855-b8c6-6f568a2a7e0e" providerId="AD" clId="Web-{C3CB60A8-5639-FCCA-58C6-20F42BF1B06B}" dt="2020-09-25T16:48:36.315" v="1"/>
      <pc:docMkLst>
        <pc:docMk/>
      </pc:docMkLst>
      <pc:sldChg chg="del">
        <pc:chgData name="Eline Gidey" userId="S::egidey@ggc.edu::9b9baaed-ae38-4855-b8c6-6f568a2a7e0e" providerId="AD" clId="Web-{C3CB60A8-5639-FCCA-58C6-20F42BF1B06B}" dt="2020-09-25T16:47:59.187" v="0"/>
        <pc:sldMkLst>
          <pc:docMk/>
          <pc:sldMk cId="0" sldId="376"/>
        </pc:sldMkLst>
      </pc:sldChg>
      <pc:sldChg chg="del">
        <pc:chgData name="Eline Gidey" userId="S::egidey@ggc.edu::9b9baaed-ae38-4855-b8c6-6f568a2a7e0e" providerId="AD" clId="Web-{C3CB60A8-5639-FCCA-58C6-20F42BF1B06B}" dt="2020-09-25T16:48:36.315" v="1"/>
        <pc:sldMkLst>
          <pc:docMk/>
          <pc:sldMk cId="0" sldId="378"/>
        </pc:sldMkLst>
      </pc:sldChg>
    </pc:docChg>
  </pc:docChgLst>
  <pc:docChgLst>
    <pc:chgData name="Evelyn R. Brannock" userId="S::ebrannoc@ggc.edu::b0338d67-39be-4b66-9a31-6f1b08db17ed" providerId="AD" clId="Web-{12149CED-5010-363A-6387-1356ED7A7E72}"/>
    <pc:docChg chg="modSld">
      <pc:chgData name="Evelyn R. Brannock" userId="S::ebrannoc@ggc.edu::b0338d67-39be-4b66-9a31-6f1b08db17ed" providerId="AD" clId="Web-{12149CED-5010-363A-6387-1356ED7A7E72}" dt="2020-09-17T17:12:14.399" v="166" actId="20577"/>
      <pc:docMkLst>
        <pc:docMk/>
      </pc:docMkLst>
      <pc:sldChg chg="modSp">
        <pc:chgData name="Evelyn R. Brannock" userId="S::ebrannoc@ggc.edu::b0338d67-39be-4b66-9a31-6f1b08db17ed" providerId="AD" clId="Web-{12149CED-5010-363A-6387-1356ED7A7E72}" dt="2020-09-17T17:05:29.945" v="121" actId="1076"/>
        <pc:sldMkLst>
          <pc:docMk/>
          <pc:sldMk cId="0" sldId="257"/>
        </pc:sldMkLst>
        <pc:spChg chg="mod">
          <ac:chgData name="Evelyn R. Brannock" userId="S::ebrannoc@ggc.edu::b0338d67-39be-4b66-9a31-6f1b08db17ed" providerId="AD" clId="Web-{12149CED-5010-363A-6387-1356ED7A7E72}" dt="2020-09-17T17:05:23.758" v="118" actId="20577"/>
          <ac:spMkLst>
            <pc:docMk/>
            <pc:sldMk cId="0" sldId="257"/>
            <ac:spMk id="112645" creationId="{91F2004F-C3DC-4FEB-9D2A-5AF049C94DC0}"/>
          </ac:spMkLst>
        </pc:spChg>
        <pc:picChg chg="mod">
          <ac:chgData name="Evelyn R. Brannock" userId="S::ebrannoc@ggc.edu::b0338d67-39be-4b66-9a31-6f1b08db17ed" providerId="AD" clId="Web-{12149CED-5010-363A-6387-1356ED7A7E72}" dt="2020-09-17T17:05:29.945" v="121" actId="1076"/>
          <ac:picMkLst>
            <pc:docMk/>
            <pc:sldMk cId="0" sldId="257"/>
            <ac:picMk id="16389" creationId="{7FE0012F-F673-4873-95FF-88458A291608}"/>
          </ac:picMkLst>
        </pc:picChg>
      </pc:sldChg>
      <pc:sldChg chg="modSp">
        <pc:chgData name="Evelyn R. Brannock" userId="S::ebrannoc@ggc.edu::b0338d67-39be-4b66-9a31-6f1b08db17ed" providerId="AD" clId="Web-{12149CED-5010-363A-6387-1356ED7A7E72}" dt="2020-09-17T17:08:20.758" v="160" actId="20577"/>
        <pc:sldMkLst>
          <pc:docMk/>
          <pc:sldMk cId="0" sldId="258"/>
        </pc:sldMkLst>
        <pc:spChg chg="mod">
          <ac:chgData name="Evelyn R. Brannock" userId="S::ebrannoc@ggc.edu::b0338d67-39be-4b66-9a31-6f1b08db17ed" providerId="AD" clId="Web-{12149CED-5010-363A-6387-1356ED7A7E72}" dt="2020-09-17T17:08:20.758" v="160" actId="20577"/>
          <ac:spMkLst>
            <pc:docMk/>
            <pc:sldMk cId="0" sldId="258"/>
            <ac:spMk id="17412" creationId="{9523503B-C7ED-474A-BC3D-F2A4804194E1}"/>
          </ac:spMkLst>
        </pc:spChg>
        <pc:picChg chg="mod">
          <ac:chgData name="Evelyn R. Brannock" userId="S::ebrannoc@ggc.edu::b0338d67-39be-4b66-9a31-6f1b08db17ed" providerId="AD" clId="Web-{12149CED-5010-363A-6387-1356ED7A7E72}" dt="2020-09-17T17:06:41.852" v="133" actId="14100"/>
          <ac:picMkLst>
            <pc:docMk/>
            <pc:sldMk cId="0" sldId="258"/>
            <ac:picMk id="17414" creationId="{B54478DC-F191-4589-98B9-854EDAF36884}"/>
          </ac:picMkLst>
        </pc:picChg>
      </pc:sldChg>
      <pc:sldChg chg="modSp">
        <pc:chgData name="Evelyn R. Brannock" userId="S::ebrannoc@ggc.edu::b0338d67-39be-4b66-9a31-6f1b08db17ed" providerId="AD" clId="Web-{12149CED-5010-363A-6387-1356ED7A7E72}" dt="2020-09-17T12:39:00.056" v="40" actId="20577"/>
        <pc:sldMkLst>
          <pc:docMk/>
          <pc:sldMk cId="0" sldId="264"/>
        </pc:sldMkLst>
        <pc:spChg chg="mod">
          <ac:chgData name="Evelyn R. Brannock" userId="S::ebrannoc@ggc.edu::b0338d67-39be-4b66-9a31-6f1b08db17ed" providerId="AD" clId="Web-{12149CED-5010-363A-6387-1356ED7A7E72}" dt="2020-09-17T12:39:00.056" v="40" actId="20577"/>
          <ac:spMkLst>
            <pc:docMk/>
            <pc:sldMk cId="0" sldId="264"/>
            <ac:spMk id="105609" creationId="{3E592478-A911-49B9-96FB-4C1F98E136DD}"/>
          </ac:spMkLst>
        </pc:spChg>
      </pc:sldChg>
      <pc:sldChg chg="modSp">
        <pc:chgData name="Evelyn R. Brannock" userId="S::ebrannoc@ggc.edu::b0338d67-39be-4b66-9a31-6f1b08db17ed" providerId="AD" clId="Web-{12149CED-5010-363A-6387-1356ED7A7E72}" dt="2020-09-17T12:35:37.830" v="23"/>
        <pc:sldMkLst>
          <pc:docMk/>
          <pc:sldMk cId="0" sldId="376"/>
        </pc:sldMkLst>
        <pc:graphicFrameChg chg="mod modGraphic">
          <ac:chgData name="Evelyn R. Brannock" userId="S::ebrannoc@ggc.edu::b0338d67-39be-4b66-9a31-6f1b08db17ed" providerId="AD" clId="Web-{12149CED-5010-363A-6387-1356ED7A7E72}" dt="2020-09-17T12:35:37.830" v="23"/>
          <ac:graphicFrameMkLst>
            <pc:docMk/>
            <pc:sldMk cId="0" sldId="376"/>
            <ac:graphicFrameMk id="105613" creationId="{01A6263A-B7F1-4C5C-B2FC-66EE173351E8}"/>
          </ac:graphicFrameMkLst>
        </pc:graphicFrameChg>
      </pc:sldChg>
      <pc:sldChg chg="modSp">
        <pc:chgData name="Evelyn R. Brannock" userId="S::ebrannoc@ggc.edu::b0338d67-39be-4b66-9a31-6f1b08db17ed" providerId="AD" clId="Web-{12149CED-5010-363A-6387-1356ED7A7E72}" dt="2020-09-17T17:12:14.399" v="165" actId="20577"/>
        <pc:sldMkLst>
          <pc:docMk/>
          <pc:sldMk cId="0" sldId="381"/>
        </pc:sldMkLst>
        <pc:spChg chg="mod">
          <ac:chgData name="Evelyn R. Brannock" userId="S::ebrannoc@ggc.edu::b0338d67-39be-4b66-9a31-6f1b08db17ed" providerId="AD" clId="Web-{12149CED-5010-363A-6387-1356ED7A7E72}" dt="2020-09-17T17:12:14.399" v="165" actId="20577"/>
          <ac:spMkLst>
            <pc:docMk/>
            <pc:sldMk cId="0" sldId="381"/>
            <ac:spMk id="110595" creationId="{F6B90B28-363C-4236-B162-29172DE21CC4}"/>
          </ac:spMkLst>
        </pc:spChg>
      </pc:sldChg>
    </pc:docChg>
  </pc:docChgLst>
  <pc:docChgLst>
    <pc:chgData name="Nana Oppong" userId="fcf9cdff-00db-47be-a80a-53493be8d21e" providerId="ADAL" clId="{CCD29224-EA59-4B2E-9E53-9B2E99EFE91C}"/>
    <pc:docChg chg="modSld sldOrd">
      <pc:chgData name="Nana Oppong" userId="fcf9cdff-00db-47be-a80a-53493be8d21e" providerId="ADAL" clId="{CCD29224-EA59-4B2E-9E53-9B2E99EFE91C}" dt="2021-09-07T23:44:10.367" v="1"/>
      <pc:docMkLst>
        <pc:docMk/>
      </pc:docMkLst>
      <pc:sldChg chg="ord">
        <pc:chgData name="Nana Oppong" userId="fcf9cdff-00db-47be-a80a-53493be8d21e" providerId="ADAL" clId="{CCD29224-EA59-4B2E-9E53-9B2E99EFE91C}" dt="2021-09-07T23:44:10.367" v="1"/>
        <pc:sldMkLst>
          <pc:docMk/>
          <pc:sldMk cId="0" sldId="289"/>
        </pc:sldMkLst>
      </pc:sldChg>
    </pc:docChg>
  </pc:docChgLst>
  <pc:docChgLst>
    <pc:chgData name="Evelyn R. Brannock" userId="S::ebrannoc@ggc.edu::b0338d67-39be-4b66-9a31-6f1b08db17ed" providerId="AD" clId="Web-{CA29320D-7924-4043-AEDD-DB1B848F1EBA}"/>
    <pc:docChg chg="modSld">
      <pc:chgData name="Evelyn R. Brannock" userId="S::ebrannoc@ggc.edu::b0338d67-39be-4b66-9a31-6f1b08db17ed" providerId="AD" clId="Web-{CA29320D-7924-4043-AEDD-DB1B848F1EBA}" dt="2021-09-02T12:25:55.072" v="56" actId="20577"/>
      <pc:docMkLst>
        <pc:docMk/>
      </pc:docMkLst>
      <pc:sldChg chg="modSp">
        <pc:chgData name="Evelyn R. Brannock" userId="S::ebrannoc@ggc.edu::b0338d67-39be-4b66-9a31-6f1b08db17ed" providerId="AD" clId="Web-{CA29320D-7924-4043-AEDD-DB1B848F1EBA}" dt="2021-09-02T12:25:55.072" v="56" actId="20577"/>
        <pc:sldMkLst>
          <pc:docMk/>
          <pc:sldMk cId="1679938663" sldId="383"/>
        </pc:sldMkLst>
        <pc:spChg chg="mod">
          <ac:chgData name="Evelyn R. Brannock" userId="S::ebrannoc@ggc.edu::b0338d67-39be-4b66-9a31-6f1b08db17ed" providerId="AD" clId="Web-{CA29320D-7924-4043-AEDD-DB1B848F1EBA}" dt="2021-09-02T12:25:55.072" v="56" actId="20577"/>
          <ac:spMkLst>
            <pc:docMk/>
            <pc:sldMk cId="1679938663" sldId="383"/>
            <ac:spMk id="4" creationId="{5719BAC4-7FC6-4800-BA9C-3D67066F051C}"/>
          </ac:spMkLst>
        </pc:spChg>
      </pc:sldChg>
    </pc:docChg>
  </pc:docChgLst>
  <pc:docChgLst>
    <pc:chgData name="SheRiyah Thompson" userId="S::sthompson20@ggc.edu::b1048930-e41e-4597-a600-7fe375ada1bf" providerId="AD" clId="Web-{56270109-CF1B-4F75-9B00-B5082D8440FE}"/>
    <pc:docChg chg="modSld">
      <pc:chgData name="SheRiyah Thompson" userId="S::sthompson20@ggc.edu::b1048930-e41e-4597-a600-7fe375ada1bf" providerId="AD" clId="Web-{56270109-CF1B-4F75-9B00-B5082D8440FE}" dt="2021-08-31T11:57:44.649" v="1" actId="1076"/>
      <pc:docMkLst>
        <pc:docMk/>
      </pc:docMkLst>
      <pc:sldChg chg="modSp">
        <pc:chgData name="SheRiyah Thompson" userId="S::sthompson20@ggc.edu::b1048930-e41e-4597-a600-7fe375ada1bf" providerId="AD" clId="Web-{56270109-CF1B-4F75-9B00-B5082D8440FE}" dt="2021-08-31T11:57:44.649" v="1" actId="1076"/>
        <pc:sldMkLst>
          <pc:docMk/>
          <pc:sldMk cId="0" sldId="258"/>
        </pc:sldMkLst>
        <pc:picChg chg="mod">
          <ac:chgData name="SheRiyah Thompson" userId="S::sthompson20@ggc.edu::b1048930-e41e-4597-a600-7fe375ada1bf" providerId="AD" clId="Web-{56270109-CF1B-4F75-9B00-B5082D8440FE}" dt="2021-08-31T11:57:44.649" v="1" actId="1076"/>
          <ac:picMkLst>
            <pc:docMk/>
            <pc:sldMk cId="0" sldId="258"/>
            <ac:picMk id="17414" creationId="{B54478DC-F191-4589-98B9-854EDAF36884}"/>
          </ac:picMkLst>
        </pc:picChg>
      </pc:sldChg>
    </pc:docChg>
  </pc:docChgLst>
  <pc:docChgLst>
    <pc:chgData name="Evelyn R. Brannock" userId="S::ebrannoc@ggc.edu::b0338d67-39be-4b66-9a31-6f1b08db17ed" providerId="AD" clId="Web-{73DEF98F-13E4-D749-CC70-CCBED78AFC8E}"/>
    <pc:docChg chg="addSld modSld">
      <pc:chgData name="Evelyn R. Brannock" userId="S::ebrannoc@ggc.edu::b0338d67-39be-4b66-9a31-6f1b08db17ed" providerId="AD" clId="Web-{73DEF98F-13E4-D749-CC70-CCBED78AFC8E}" dt="2020-09-24T12:47:45.798" v="320" actId="1076"/>
      <pc:docMkLst>
        <pc:docMk/>
      </pc:docMkLst>
      <pc:sldChg chg="addSp modSp">
        <pc:chgData name="Evelyn R. Brannock" userId="S::ebrannoc@ggc.edu::b0338d67-39be-4b66-9a31-6f1b08db17ed" providerId="AD" clId="Web-{73DEF98F-13E4-D749-CC70-CCBED78AFC8E}" dt="2020-09-24T12:36:21.239" v="186" actId="20577"/>
        <pc:sldMkLst>
          <pc:docMk/>
          <pc:sldMk cId="0" sldId="274"/>
        </pc:sldMkLst>
        <pc:spChg chg="add mod">
          <ac:chgData name="Evelyn R. Brannock" userId="S::ebrannoc@ggc.edu::b0338d67-39be-4b66-9a31-6f1b08db17ed" providerId="AD" clId="Web-{73DEF98F-13E4-D749-CC70-CCBED78AFC8E}" dt="2020-09-24T12:36:21.239" v="186" actId="20577"/>
          <ac:spMkLst>
            <pc:docMk/>
            <pc:sldMk cId="0" sldId="274"/>
            <ac:spMk id="2" creationId="{37981543-79CC-43FB-A0F7-D90258F07D49}"/>
          </ac:spMkLst>
        </pc:spChg>
        <pc:spChg chg="mod">
          <ac:chgData name="Evelyn R. Brannock" userId="S::ebrannoc@ggc.edu::b0338d67-39be-4b66-9a31-6f1b08db17ed" providerId="AD" clId="Web-{73DEF98F-13E4-D749-CC70-CCBED78AFC8E}" dt="2020-09-24T12:35:30.035" v="153" actId="20577"/>
          <ac:spMkLst>
            <pc:docMk/>
            <pc:sldMk cId="0" sldId="274"/>
            <ac:spMk id="95235" creationId="{5F975431-CB51-43E7-8DA7-1E15332439F5}"/>
          </ac:spMkLst>
        </pc:spChg>
      </pc:sldChg>
      <pc:sldChg chg="modSp">
        <pc:chgData name="Evelyn R. Brannock" userId="S::ebrannoc@ggc.edu::b0338d67-39be-4b66-9a31-6f1b08db17ed" providerId="AD" clId="Web-{73DEF98F-13E4-D749-CC70-CCBED78AFC8E}" dt="2020-09-24T12:47:45.798" v="320" actId="1076"/>
        <pc:sldMkLst>
          <pc:docMk/>
          <pc:sldMk cId="0" sldId="286"/>
        </pc:sldMkLst>
        <pc:spChg chg="mod">
          <ac:chgData name="Evelyn R. Brannock" userId="S::ebrannoc@ggc.edu::b0338d67-39be-4b66-9a31-6f1b08db17ed" providerId="AD" clId="Web-{73DEF98F-13E4-D749-CC70-CCBED78AFC8E}" dt="2020-09-24T12:47:45.798" v="320" actId="1076"/>
          <ac:spMkLst>
            <pc:docMk/>
            <pc:sldMk cId="0" sldId="286"/>
            <ac:spMk id="53252" creationId="{8778C67B-0EE1-4B6D-AB7E-D5B1466AF182}"/>
          </ac:spMkLst>
        </pc:spChg>
      </pc:sldChg>
      <pc:sldChg chg="modSp">
        <pc:chgData name="Evelyn R. Brannock" userId="S::ebrannoc@ggc.edu::b0338d67-39be-4b66-9a31-6f1b08db17ed" providerId="AD" clId="Web-{73DEF98F-13E4-D749-CC70-CCBED78AFC8E}" dt="2020-09-24T12:41:00.088" v="214" actId="20577"/>
        <pc:sldMkLst>
          <pc:docMk/>
          <pc:sldMk cId="0" sldId="373"/>
        </pc:sldMkLst>
        <pc:spChg chg="mod">
          <ac:chgData name="Evelyn R. Brannock" userId="S::ebrannoc@ggc.edu::b0338d67-39be-4b66-9a31-6f1b08db17ed" providerId="AD" clId="Web-{73DEF98F-13E4-D749-CC70-CCBED78AFC8E}" dt="2020-09-24T12:41:00.088" v="214" actId="20577"/>
          <ac:spMkLst>
            <pc:docMk/>
            <pc:sldMk cId="0" sldId="373"/>
            <ac:spMk id="52228" creationId="{57A58ADF-8967-4B06-9A4D-713F9794501D}"/>
          </ac:spMkLst>
        </pc:spChg>
      </pc:sldChg>
      <pc:sldChg chg="modSp">
        <pc:chgData name="Evelyn R. Brannock" userId="S::ebrannoc@ggc.edu::b0338d67-39be-4b66-9a31-6f1b08db17ed" providerId="AD" clId="Web-{73DEF98F-13E4-D749-CC70-CCBED78AFC8E}" dt="2020-09-24T12:19:49.207" v="1" actId="1076"/>
        <pc:sldMkLst>
          <pc:docMk/>
          <pc:sldMk cId="0" sldId="379"/>
        </pc:sldMkLst>
        <pc:picChg chg="mod">
          <ac:chgData name="Evelyn R. Brannock" userId="S::ebrannoc@ggc.edu::b0338d67-39be-4b66-9a31-6f1b08db17ed" providerId="AD" clId="Web-{73DEF98F-13E4-D749-CC70-CCBED78AFC8E}" dt="2020-09-24T12:19:49.207" v="1" actId="1076"/>
          <ac:picMkLst>
            <pc:docMk/>
            <pc:sldMk cId="0" sldId="379"/>
            <ac:picMk id="26628" creationId="{2EAF4E7D-2CFC-4AAF-82A0-93396600787A}"/>
          </ac:picMkLst>
        </pc:picChg>
      </pc:sldChg>
      <pc:sldChg chg="addSp modSp new">
        <pc:chgData name="Evelyn R. Brannock" userId="S::ebrannoc@ggc.edu::b0338d67-39be-4b66-9a31-6f1b08db17ed" providerId="AD" clId="Web-{73DEF98F-13E4-D749-CC70-CCBED78AFC8E}" dt="2020-09-24T12:31:54.453" v="109" actId="20577"/>
        <pc:sldMkLst>
          <pc:docMk/>
          <pc:sldMk cId="1679938663" sldId="383"/>
        </pc:sldMkLst>
        <pc:spChg chg="mod">
          <ac:chgData name="Evelyn R. Brannock" userId="S::ebrannoc@ggc.edu::b0338d67-39be-4b66-9a31-6f1b08db17ed" providerId="AD" clId="Web-{73DEF98F-13E4-D749-CC70-CCBED78AFC8E}" dt="2020-09-24T12:31:54.453" v="109" actId="20577"/>
          <ac:spMkLst>
            <pc:docMk/>
            <pc:sldMk cId="1679938663" sldId="383"/>
            <ac:spMk id="2" creationId="{47FFBE86-CD55-44E5-9F39-9719619B33DF}"/>
          </ac:spMkLst>
        </pc:spChg>
        <pc:spChg chg="add mod">
          <ac:chgData name="Evelyn R. Brannock" userId="S::ebrannoc@ggc.edu::b0338d67-39be-4b66-9a31-6f1b08db17ed" providerId="AD" clId="Web-{73DEF98F-13E4-D749-CC70-CCBED78AFC8E}" dt="2020-09-24T12:29:30.467" v="63" actId="1076"/>
          <ac:spMkLst>
            <pc:docMk/>
            <pc:sldMk cId="1679938663" sldId="383"/>
            <ac:spMk id="4" creationId="{5719BAC4-7FC6-4800-BA9C-3D67066F051C}"/>
          </ac:spMkLst>
        </pc:spChg>
        <pc:spChg chg="add mod">
          <ac:chgData name="Evelyn R. Brannock" userId="S::ebrannoc@ggc.edu::b0338d67-39be-4b66-9a31-6f1b08db17ed" providerId="AD" clId="Web-{73DEF98F-13E4-D749-CC70-CCBED78AFC8E}" dt="2020-09-24T12:30:40.077" v="97" actId="20577"/>
          <ac:spMkLst>
            <pc:docMk/>
            <pc:sldMk cId="1679938663" sldId="383"/>
            <ac:spMk id="5" creationId="{C5ADFF67-F77D-483A-BAEB-00DD577E4678}"/>
          </ac:spMkLst>
        </pc:spChg>
      </pc:sldChg>
    </pc:docChg>
  </pc:docChgLst>
  <pc:docChgLst>
    <pc:chgData name="Hugo Lopez" userId="S::hlopez@ggc.edu::36ecbfd4-5a63-406e-912b-b1d693ec4371" providerId="AD" clId="Web-{E1D8CABE-8319-FD28-5FA4-8EEF6FAE1E6C}"/>
    <pc:docChg chg="delSld">
      <pc:chgData name="Hugo Lopez" userId="S::hlopez@ggc.edu::36ecbfd4-5a63-406e-912b-b1d693ec4371" providerId="AD" clId="Web-{E1D8CABE-8319-FD28-5FA4-8EEF6FAE1E6C}" dt="2020-09-24T16:49:54.846" v="0"/>
      <pc:docMkLst>
        <pc:docMk/>
      </pc:docMkLst>
      <pc:sldChg chg="del">
        <pc:chgData name="Hugo Lopez" userId="S::hlopez@ggc.edu::36ecbfd4-5a63-406e-912b-b1d693ec4371" providerId="AD" clId="Web-{E1D8CABE-8319-FD28-5FA4-8EEF6FAE1E6C}" dt="2020-09-24T16:49:54.846" v="0"/>
        <pc:sldMkLst>
          <pc:docMk/>
          <pc:sldMk cId="0" sldId="288"/>
        </pc:sldMkLst>
      </pc:sldChg>
    </pc:docChg>
  </pc:docChgLst>
  <pc:docChgLst>
    <pc:chgData name="Evelyn R. Brannock" userId="S::ebrannoc@ggc.edu::b0338d67-39be-4b66-9a31-6f1b08db17ed" providerId="AD" clId="Web-{181D184F-49BD-7B9D-4E3F-50757790A32D}"/>
    <pc:docChg chg="modSld">
      <pc:chgData name="Evelyn R. Brannock" userId="S::ebrannoc@ggc.edu::b0338d67-39be-4b66-9a31-6f1b08db17ed" providerId="AD" clId="Web-{181D184F-49BD-7B9D-4E3F-50757790A32D}" dt="2020-09-24T17:01:29.348" v="173" actId="20577"/>
      <pc:docMkLst>
        <pc:docMk/>
      </pc:docMkLst>
      <pc:sldChg chg="modSp">
        <pc:chgData name="Evelyn R. Brannock" userId="S::ebrannoc@ggc.edu::b0338d67-39be-4b66-9a31-6f1b08db17ed" providerId="AD" clId="Web-{181D184F-49BD-7B9D-4E3F-50757790A32D}" dt="2020-09-24T16:47:37.401" v="78" actId="20577"/>
        <pc:sldMkLst>
          <pc:docMk/>
          <pc:sldMk cId="0" sldId="286"/>
        </pc:sldMkLst>
        <pc:spChg chg="mod">
          <ac:chgData name="Evelyn R. Brannock" userId="S::ebrannoc@ggc.edu::b0338d67-39be-4b66-9a31-6f1b08db17ed" providerId="AD" clId="Web-{181D184F-49BD-7B9D-4E3F-50757790A32D}" dt="2020-09-24T16:47:37.401" v="78" actId="20577"/>
          <ac:spMkLst>
            <pc:docMk/>
            <pc:sldMk cId="0" sldId="286"/>
            <ac:spMk id="53252" creationId="{8778C67B-0EE1-4B6D-AB7E-D5B1466AF182}"/>
          </ac:spMkLst>
        </pc:spChg>
      </pc:sldChg>
      <pc:sldChg chg="modSp">
        <pc:chgData name="Evelyn R. Brannock" userId="S::ebrannoc@ggc.edu::b0338d67-39be-4b66-9a31-6f1b08db17ed" providerId="AD" clId="Web-{181D184F-49BD-7B9D-4E3F-50757790A32D}" dt="2020-09-24T16:57:32.044" v="120" actId="20577"/>
        <pc:sldMkLst>
          <pc:docMk/>
          <pc:sldMk cId="0" sldId="289"/>
        </pc:sldMkLst>
        <pc:spChg chg="mod">
          <ac:chgData name="Evelyn R. Brannock" userId="S::ebrannoc@ggc.edu::b0338d67-39be-4b66-9a31-6f1b08db17ed" providerId="AD" clId="Web-{181D184F-49BD-7B9D-4E3F-50757790A32D}" dt="2020-09-24T16:57:32.044" v="120" actId="20577"/>
          <ac:spMkLst>
            <pc:docMk/>
            <pc:sldMk cId="0" sldId="289"/>
            <ac:spMk id="56324" creationId="{11964ADD-B930-4142-A0AB-43B8567DADA4}"/>
          </ac:spMkLst>
        </pc:spChg>
      </pc:sldChg>
      <pc:sldChg chg="modSp">
        <pc:chgData name="Evelyn R. Brannock" userId="S::ebrannoc@ggc.edu::b0338d67-39be-4b66-9a31-6f1b08db17ed" providerId="AD" clId="Web-{181D184F-49BD-7B9D-4E3F-50757790A32D}" dt="2020-09-24T17:01:29.348" v="172" actId="20577"/>
        <pc:sldMkLst>
          <pc:docMk/>
          <pc:sldMk cId="0" sldId="290"/>
        </pc:sldMkLst>
        <pc:spChg chg="mod">
          <ac:chgData name="Evelyn R. Brannock" userId="S::ebrannoc@ggc.edu::b0338d67-39be-4b66-9a31-6f1b08db17ed" providerId="AD" clId="Web-{181D184F-49BD-7B9D-4E3F-50757790A32D}" dt="2020-09-24T16:58:49.780" v="138" actId="20577"/>
          <ac:spMkLst>
            <pc:docMk/>
            <pc:sldMk cId="0" sldId="290"/>
            <ac:spMk id="4" creationId="{7910FFD0-ED76-4C8A-B362-6A5F93E0BFFC}"/>
          </ac:spMkLst>
        </pc:spChg>
        <pc:spChg chg="mod">
          <ac:chgData name="Evelyn R. Brannock" userId="S::ebrannoc@ggc.edu::b0338d67-39be-4b66-9a31-6f1b08db17ed" providerId="AD" clId="Web-{181D184F-49BD-7B9D-4E3F-50757790A32D}" dt="2020-09-24T17:01:29.348" v="172" actId="20577"/>
          <ac:spMkLst>
            <pc:docMk/>
            <pc:sldMk cId="0" sldId="290"/>
            <ac:spMk id="57348" creationId="{5A42E3F8-1303-48FF-8F88-E1643538A4AD}"/>
          </ac:spMkLst>
        </pc:spChg>
      </pc:sldChg>
    </pc:docChg>
  </pc:docChgLst>
  <pc:docChgLst>
    <pc:chgData name="Evelyn R. Brannock" userId="S::ebrannoc@ggc.edu::b0338d67-39be-4b66-9a31-6f1b08db17ed" providerId="AD" clId="Web-{60A2066B-F281-49B7-B101-5933923ED433}"/>
    <pc:docChg chg="modSld">
      <pc:chgData name="Evelyn R. Brannock" userId="S::ebrannoc@ggc.edu::b0338d67-39be-4b66-9a31-6f1b08db17ed" providerId="AD" clId="Web-{60A2066B-F281-49B7-B101-5933923ED433}" dt="2021-09-09T01:35:32.124" v="21" actId="1076"/>
      <pc:docMkLst>
        <pc:docMk/>
      </pc:docMkLst>
      <pc:sldChg chg="modSp">
        <pc:chgData name="Evelyn R. Brannock" userId="S::ebrannoc@ggc.edu::b0338d67-39be-4b66-9a31-6f1b08db17ed" providerId="AD" clId="Web-{60A2066B-F281-49B7-B101-5933923ED433}" dt="2021-09-09T01:35:32.124" v="21" actId="1076"/>
        <pc:sldMkLst>
          <pc:docMk/>
          <pc:sldMk cId="0" sldId="286"/>
        </pc:sldMkLst>
        <pc:spChg chg="mod">
          <ac:chgData name="Evelyn R. Brannock" userId="S::ebrannoc@ggc.edu::b0338d67-39be-4b66-9a31-6f1b08db17ed" providerId="AD" clId="Web-{60A2066B-F281-49B7-B101-5933923ED433}" dt="2021-09-09T01:35:32.124" v="21" actId="1076"/>
          <ac:spMkLst>
            <pc:docMk/>
            <pc:sldMk cId="0" sldId="286"/>
            <ac:spMk id="33796" creationId="{A2D31AF1-9F3B-48E1-9402-699C5F9A31CA}"/>
          </ac:spMkLst>
        </pc:spChg>
      </pc:sldChg>
      <pc:sldChg chg="modSp">
        <pc:chgData name="Evelyn R. Brannock" userId="S::ebrannoc@ggc.edu::b0338d67-39be-4b66-9a31-6f1b08db17ed" providerId="AD" clId="Web-{60A2066B-F281-49B7-B101-5933923ED433}" dt="2021-09-09T01:35:09.702" v="3" actId="20577"/>
        <pc:sldMkLst>
          <pc:docMk/>
          <pc:sldMk cId="0" sldId="380"/>
        </pc:sldMkLst>
        <pc:spChg chg="mod">
          <ac:chgData name="Evelyn R. Brannock" userId="S::ebrannoc@ggc.edu::b0338d67-39be-4b66-9a31-6f1b08db17ed" providerId="AD" clId="Web-{60A2066B-F281-49B7-B101-5933923ED433}" dt="2021-09-09T01:35:09.702" v="3" actId="20577"/>
          <ac:spMkLst>
            <pc:docMk/>
            <pc:sldMk cId="0" sldId="380"/>
            <ac:spMk id="34819" creationId="{AA8FA9EB-B6C8-446F-95BC-3F033CCF31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70EAF-FE4D-4B06-BCD7-5FFED7E3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D3E4A-FD55-4EE6-8E69-8FC981F7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 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9048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AF71E-BF54-4180-A54A-E9DB441F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1657-0CDF-4BB9-B4DE-1AD4D3E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 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4515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CBFE8-C3D4-4087-ABD9-CD47FC5D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7666A-9B2E-49BD-A734-25BA0333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 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55621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DD5A4-1FFC-4B96-A6C8-4A11EAFA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46F30-72E9-48E5-83E1-1F43E4CFFBC5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0A42-3632-4352-BF20-14E9BA4E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B227B-415B-4B35-BFE4-CD72D47D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33436-E789-4BA8-A5CF-57FABB3052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838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914FB-6E52-4504-A5CD-580A1FAC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68165-433B-4054-A34D-C0C96CD3EEC5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5793-AF7C-4EFC-B8A9-97D25143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928B4-3492-43D0-BB2B-61F1DE2A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50AFD-E41C-413E-B3B6-B6FF859B0F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997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C01B1-26A7-4BF3-A06A-C111F395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9DB26-3838-4F4C-973F-2CA63CBE983A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471D2-3B1F-4059-88AF-4E35CAD9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6BD83-735F-461D-979F-0ADE452F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B7D20-FBCB-4D3B-B0A6-80F273DBD1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508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12E569E-13C5-448F-9C91-182D0F6C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A3E2E-683F-4166-BFEA-9267CD0976F9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FCE4DC-3DB6-405E-A19F-B68A8FC6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4E33FB-FB76-4C7E-84D4-E44485C4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E7A9EE-15D9-4763-998F-0882146F7E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99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4008AC9-75FB-40FA-90DB-18FFE782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62350-451C-4598-85A9-0CC83FC6034C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D93D6AF-B67E-481D-95F5-2A7EFCC1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2686A5D-5306-4BA5-9B96-229B43E8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86E68-66FD-4CE4-B63A-1E736781A3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019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591C9F7-9B83-4276-93EA-85E1C5AA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C1C8A-B9BB-4A4D-B42D-4CC4B4563585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3DB8449-C53F-451C-B543-6FB2E857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45F8C7E-338C-49B9-971B-0C59BBAC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5C99C-D5B8-4761-B8EE-B09F8A8680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875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916D5B8-0155-4E92-9348-BC919A83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009BE-D15C-49F0-8F86-9D79A55E24B8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B5FDF64-850C-48CB-88A3-56D24566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CE35B28-D053-4995-BDFF-D7F7879F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740A4-CA28-4257-8220-E91EA8D48E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8820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333B93D-B234-4CED-A8F9-1394E456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5F15-D29E-4531-B07C-AE168E35AE3E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912AD4-3620-4E2B-B030-0874A8E2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971C2ED-BDDB-40DD-BC86-C2858C05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2437EA-8A90-4DE1-967B-C83401BE34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63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7731-D1D5-47C1-91A8-3C1719DD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00D96-FB00-40B6-86F8-10612EF9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 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88476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2909043-DFD9-4E75-9480-31C0FF0F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F8B8E-FF89-4E16-BE29-560423FAE0B2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4BC40F-F879-4255-93A5-F408B322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EC64845-0919-40BC-8060-E209ADCD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DF8FE9-684E-4656-80D9-C1B544241C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699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CCB5E-9E91-4D06-8042-864761CD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10002-20BF-44CF-A9A1-750B6BC25517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ADBB-B384-464F-A8B0-4AF31F34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5CCFE-DA28-43EB-9434-0A2A4E0D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A5DE83-0DDC-4841-BAAA-EC8B596FE3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762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D0FB-77C4-4CAC-8F91-A226F68C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9C11F-46CD-4BBD-BA11-E25FA5165760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0FD73-223D-474B-90D2-257078A7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D6BC7-9BB9-46C9-8574-FF12B2E3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BAEB7-4196-48B7-BDB2-304325289B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987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96C39-85AE-4FB2-9C5A-6E320EE4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4DC32-AB60-4FF1-BB7A-9ACCE229052B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E975E-FB2A-4B34-93A6-6F8293B4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4DCC8-CD7B-4092-89AD-5255908B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FBEAE3-FCF6-4F68-B6C1-D29DF13C7B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9933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018B5-83F6-4E05-A355-44D9D17C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336D5-FF69-4365-BD08-0A4EEA1DC2ED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0BA0-FC6A-468F-B3F1-F2E5AA37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D2451-6891-4269-ABA8-A6E4F32D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87B3F-E7B4-4570-BFB8-920AC53183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695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95DA-CE1A-4C9A-A5B6-375CAB85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EA6AC-9659-411E-AA7E-B3C377715418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BA708-DAD7-43CE-A092-3A885AEC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2E229-FFCB-49E0-A084-C5884987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460CA-27C7-4DC2-BA0D-0E5DED6D5B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8317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CBAB256-B6AD-44A0-A257-E88EF725D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6CCF6-3CBC-43B0-91BE-CCA483ECB670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E1E77C-B8C2-4FF1-B82C-52A443F2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2E75A9-920A-4F6D-899F-65493478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59EA3E-3D0E-4AAB-A5B8-6977FF82F8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5357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9B3D64A-228F-44D9-8843-A276ADDC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249D2-716C-4F9F-A8F8-3EC71D5A7097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6A3E0AB-601E-4CD1-B3C3-808C8725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CD2745-9CB3-4946-B29C-9258F1D4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6C79E2-E18F-4308-975E-7228E6AEA5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1085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285AFE-368C-4408-A287-98341666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DAD90-56B6-4971-8131-0FD8DEBE6696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8A9DF24-C8D7-4ABE-956D-0B158067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EDA300-2006-4390-910C-80D7BBFB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5A5737-1E44-4036-892D-49178E3724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0058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2CDC37-DDE1-4D12-AFBE-E4C873F1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EE321-E8BD-4B14-8CEA-4C6DD06960A6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BFE35A9-3C12-4093-B388-D71B0939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693B9AE-EFD9-4080-A5E2-A9FC88D8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BD8560-33E6-4713-80E1-D69786098C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472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04D6C-40DA-492E-92DC-77994362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89B49-8957-4BD6-8273-745C45F9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 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95237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5D05672-BDE6-48F7-AF88-68696B35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A8AB8-9865-4D4B-A18A-0C6D4A33FA6B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8DE6831-1F0C-47D8-A198-83525E29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1D8097-FC26-4FA7-907F-E7E39A5E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8A5F0-25FA-4DDD-85B9-1B3FEF04E0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1632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3539F21-84A5-4918-B1E8-AC6D0B95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19D4E-E423-455E-9168-AD3E66DCDE36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6691D3B-AE49-4ADC-8A24-1B053BDA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8AC6CF-F543-49A1-9CAA-A7FA0F1E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B0D2B-9C10-423D-83F8-A59CC27B9A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78270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2831E-2BBD-4D0B-98F8-B3864D9E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12F15-96FE-4563-92B1-32A8F5D0ECBC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A07AE-008B-457F-A93F-0C4A38F6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070EE-DAB4-4505-A055-508D5D68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A40C9-440F-439D-A167-B428498B39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4359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17688-26BD-417A-B030-347CBD98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94375-C68F-4079-9848-DF0856215755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BB6F3-4ED0-4C3B-9819-D3C9196F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1E07-CA3E-41D3-A8F4-16DA75A2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2BF85-AEF8-43D8-A902-0D51357485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06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CD230-32BB-40DE-84F0-97C3F8D3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14B0C-DD01-4BDE-A60E-3A55774A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 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2123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462D2-5B87-41F6-A7E0-E29661A1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BD9-7659-4766-A065-96A449C7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 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9511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863E6-55F9-483D-8845-D8F004D1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C3B80-15DE-49C4-8A90-94935337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 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3227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EEC741-FBA2-4941-ACCD-37483011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5DA79-B0EF-44B3-BE91-018CC8FF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 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1987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712D-9920-4EFE-A70C-A800AF99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2FF06-687E-4422-80E9-C3C87A07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 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774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18825-789D-460C-AEEE-B31EB9E2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0B8A5-B554-41F3-8FB7-21684268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 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8050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C2B2707-E998-40D6-8375-9E8811139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D0B724-6571-4632-A82A-2495873F6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9989B28-67A5-46D5-A8E6-8E1DFA93A2D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4AA8F0E0-6790-4466-B051-EE1E55C4851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1">
                <a:latin typeface="Arial" charset="0"/>
                <a:ea typeface="ＭＳ Ｐゴシック" pitchFamily="-107" charset="-128"/>
              </a:defRPr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  <p:sp>
        <p:nvSpPr>
          <p:cNvPr id="1030" name="Line 4">
            <a:extLst>
              <a:ext uri="{FF2B5EF4-FFF2-40B4-BE49-F238E27FC236}">
                <a16:creationId xmlns:a16="http://schemas.microsoft.com/office/drawing/2014/main" id="{2E0239FF-DBB6-4517-85AD-6DD5CEE13CA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91" r:id="rId3"/>
    <p:sldLayoutId id="2147484292" r:id="rId4"/>
    <p:sldLayoutId id="2147484293" r:id="rId5"/>
    <p:sldLayoutId id="2147484294" r:id="rId6"/>
    <p:sldLayoutId id="2147484295" r:id="rId7"/>
    <p:sldLayoutId id="2147484296" r:id="rId8"/>
    <p:sldLayoutId id="2147484297" r:id="rId9"/>
    <p:sldLayoutId id="2147484298" r:id="rId10"/>
    <p:sldLayoutId id="214748429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F5363C3B-D398-4FED-8A9E-6F560D706C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  <a:endParaRPr lang="en-US" altLang="en-US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28617B00-DD79-4CE0-B8E5-E85D0F769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0AF3-0CB7-459B-99E8-76FA8A0FB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charset="0"/>
                <a:ea typeface="ＭＳ Ｐゴシック" pitchFamily="-107" charset="-128"/>
              </a:defRPr>
            </a:lvl1pPr>
          </a:lstStyle>
          <a:p>
            <a:pPr>
              <a:defRPr/>
            </a:pPr>
            <a:fld id="{8EC9028D-8531-424E-BA1C-85A58587D2C2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5EB84-8839-49AD-AA26-BC0FDE9DA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D2BB3-B988-4DEC-A570-92BACBD1C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0435F65E-5255-48EE-B295-42D9209C12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5" name="Line 2">
            <a:extLst>
              <a:ext uri="{FF2B5EF4-FFF2-40B4-BE49-F238E27FC236}">
                <a16:creationId xmlns:a16="http://schemas.microsoft.com/office/drawing/2014/main" id="{C73124D9-6F02-4E74-B0F9-420E36E568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DDF1F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59E4787-9190-4136-9E43-DCBC65D1A3E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r" eaLnBrk="1" hangingPunct="1">
              <a:defRPr/>
            </a:pPr>
            <a:r>
              <a:rPr lang="en-US" sz="1200" i="1"/>
              <a:t>Big Java</a:t>
            </a:r>
            <a:r>
              <a:rPr lang="en-US" sz="1200"/>
              <a:t> by Cay Horstmann</a:t>
            </a:r>
          </a:p>
          <a:p>
            <a:pPr algn="r" eaLnBrk="1" hangingPunct="1">
              <a:defRPr/>
            </a:pPr>
            <a:r>
              <a:rPr lang="en-US" sz="1200"/>
              <a:t> Copyright © 2009 by John Wiley &amp; Sons.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7" r:id="rId1"/>
    <p:sldLayoutId id="2147484268" r:id="rId2"/>
    <p:sldLayoutId id="2147484269" r:id="rId3"/>
    <p:sldLayoutId id="2147484270" r:id="rId4"/>
    <p:sldLayoutId id="2147484271" r:id="rId5"/>
    <p:sldLayoutId id="2147484272" r:id="rId6"/>
    <p:sldLayoutId id="2147484273" r:id="rId7"/>
    <p:sldLayoutId id="2147484274" r:id="rId8"/>
    <p:sldLayoutId id="2147484275" r:id="rId9"/>
    <p:sldLayoutId id="2147484276" r:id="rId10"/>
    <p:sldLayoutId id="2147484277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2CEF160F-AB21-4D9A-A000-ECEC4E0EB3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  <a:endParaRPr lang="en-US" altLang="en-US"/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33A36F7A-99B2-4157-825E-ECFF704D25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93DAA-66FD-4748-B5C6-6FE9EAD82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charset="0"/>
                <a:ea typeface="ＭＳ Ｐゴシック" pitchFamily="-107" charset="-128"/>
              </a:defRPr>
            </a:lvl1pPr>
          </a:lstStyle>
          <a:p>
            <a:pPr>
              <a:defRPr/>
            </a:pPr>
            <a:fld id="{8276FA38-2061-498B-942D-C484EEDF0379}" type="datetime1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AFC06-2D4E-4618-8122-F92B2855A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8FCC8-5BC7-467B-8EEF-BFC2A3134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533C42B-0CAD-411F-8499-B11898670C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>
            <a:extLst>
              <a:ext uri="{FF2B5EF4-FFF2-40B4-BE49-F238E27FC236}">
                <a16:creationId xmlns:a16="http://schemas.microsoft.com/office/drawing/2014/main" id="{F5821639-2C95-4FD3-A86F-48135B188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334000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Decisions</a:t>
            </a:r>
          </a:p>
        </p:txBody>
      </p:sp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36E7E251-64AC-4CD7-AD52-3E450FE65CBA}"/>
              </a:ext>
            </a:extLst>
          </p:cNvPr>
          <p:cNvSpPr txBox="1">
            <a:spLocks/>
          </p:cNvSpPr>
          <p:nvPr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 i="1">
                <a:latin typeface="Arial" panose="020B0604020202020204" pitchFamily="34" charset="0"/>
              </a:rPr>
              <a:t>Big Java</a:t>
            </a:r>
            <a:r>
              <a:rPr lang="en-US" altLang="en-US" sz="1200">
                <a:latin typeface="Arial" panose="020B0604020202020204" pitchFamily="34" charset="0"/>
              </a:rPr>
              <a:t> by Cay Horstmann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 Copyright © 2009 by John Wiley &amp; Sons.  All rights reserved.</a:t>
            </a:r>
          </a:p>
        </p:txBody>
      </p:sp>
      <p:sp>
        <p:nvSpPr>
          <p:cNvPr id="15364" name="Line 4">
            <a:extLst>
              <a:ext uri="{FF2B5EF4-FFF2-40B4-BE49-F238E27FC236}">
                <a16:creationId xmlns:a16="http://schemas.microsoft.com/office/drawing/2014/main" id="{FA693E55-46D4-4899-A999-867A6C42F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8674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>
            <a:extLst>
              <a:ext uri="{FF2B5EF4-FFF2-40B4-BE49-F238E27FC236}">
                <a16:creationId xmlns:a16="http://schemas.microsoft.com/office/drawing/2014/main" id="{256BD149-91D1-4D3A-A32E-4A87D4A0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 Copyright © 2009 by John Wiley &amp; Sons.  All rights reserved.</a:t>
            </a:r>
          </a:p>
        </p:txBody>
      </p:sp>
      <p:sp>
        <p:nvSpPr>
          <p:cNvPr id="26627" name="Text Box 4">
            <a:extLst>
              <a:ext uri="{FF2B5EF4-FFF2-40B4-BE49-F238E27FC236}">
                <a16:creationId xmlns:a16="http://schemas.microsoft.com/office/drawing/2014/main" id="{CD9E2EBC-E439-4622-B9E4-03E31FDE3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Relational Operator Examples</a:t>
            </a:r>
          </a:p>
        </p:txBody>
      </p:sp>
      <p:pic>
        <p:nvPicPr>
          <p:cNvPr id="26628" name="Picture 4" descr="relational_examples.png">
            <a:extLst>
              <a:ext uri="{FF2B5EF4-FFF2-40B4-BE49-F238E27FC236}">
                <a16:creationId xmlns:a16="http://schemas.microsoft.com/office/drawing/2014/main" id="{2EAF4E7D-2CFC-4AAF-82A0-933966007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13" y="1055221"/>
            <a:ext cx="65786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>
            <a:extLst>
              <a:ext uri="{FF2B5EF4-FFF2-40B4-BE49-F238E27FC236}">
                <a16:creationId xmlns:a16="http://schemas.microsoft.com/office/drawing/2014/main" id="{AACFACC4-AF65-4960-9AF1-179180CA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 Copyright © 2009 by John Wiley &amp; Sons.  All rights reserved.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25F50C97-D9D4-459B-9308-1C15CBD56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685800"/>
            <a:ext cx="9144000" cy="634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6538" indent="-2365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defRPr/>
            </a:pPr>
            <a:r>
              <a:rPr lang="en-US" altLang="en-US" sz="1800">
                <a:solidFill>
                  <a:srgbClr val="6E7069"/>
                </a:solidFill>
                <a:latin typeface="Courier New" panose="02070309020205020404" pitchFamily="49" charset="0"/>
              </a:rPr>
              <a:t>if (</a:t>
            </a:r>
            <a:r>
              <a:rPr lang="en-US" altLang="en-US" sz="1800" i="1">
                <a:solidFill>
                  <a:srgbClr val="6E7069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sz="1800" i="1" baseline="-25000">
                <a:solidFill>
                  <a:srgbClr val="6E7069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1800">
                <a:solidFill>
                  <a:srgbClr val="6E7069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1200"/>
              </a:spcBef>
              <a:buFontTx/>
              <a:buNone/>
              <a:defRPr/>
            </a:pPr>
            <a:r>
              <a:rPr lang="en-US" altLang="en-US" sz="1800">
                <a:solidFill>
                  <a:srgbClr val="6E7069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i="1">
                <a:solidFill>
                  <a:srgbClr val="6E7069"/>
                </a:solidFill>
                <a:latin typeface="Courier New" panose="02070309020205020404" pitchFamily="49" charset="0"/>
              </a:rPr>
              <a:t>	   statement</a:t>
            </a:r>
            <a:r>
              <a:rPr lang="en-US" altLang="en-US" sz="1800" i="1" baseline="-25000">
                <a:solidFill>
                  <a:srgbClr val="6E7069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1800">
                <a:solidFill>
                  <a:srgbClr val="6E7069"/>
                </a:solidFill>
                <a:latin typeface="Courier New" panose="02070309020205020404" pitchFamily="49" charset="0"/>
              </a:rPr>
              <a:t>; ...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rgbClr val="6E7069"/>
                </a:solidFill>
                <a:latin typeface="Courier New" panose="02070309020205020404" pitchFamily="49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rgbClr val="6E7069"/>
                </a:solidFill>
                <a:latin typeface="Courier New" panose="02070309020205020404" pitchFamily="49" charset="0"/>
              </a:rPr>
              <a:t>	else if (</a:t>
            </a:r>
            <a:r>
              <a:rPr lang="en-US" altLang="en-US" sz="1800" i="1">
                <a:solidFill>
                  <a:srgbClr val="6E7069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sz="1800" i="1" baseline="-25000">
                <a:solidFill>
                  <a:srgbClr val="6E7069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1800">
                <a:solidFill>
                  <a:srgbClr val="6E7069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rgbClr val="6E7069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i="1">
                <a:solidFill>
                  <a:srgbClr val="6E7069"/>
                </a:solidFill>
                <a:latin typeface="Courier New" panose="02070309020205020404" pitchFamily="49" charset="0"/>
              </a:rPr>
              <a:t>	   statement</a:t>
            </a:r>
            <a:r>
              <a:rPr lang="en-US" altLang="en-US" sz="1800" i="1" baseline="-25000">
                <a:solidFill>
                  <a:srgbClr val="6E7069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1800">
                <a:solidFill>
                  <a:srgbClr val="6E7069"/>
                </a:solidFill>
                <a:latin typeface="Courier New" panose="02070309020205020404" pitchFamily="49" charset="0"/>
              </a:rPr>
              <a:t>; ...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rgbClr val="6E7069"/>
                </a:solidFill>
                <a:latin typeface="Courier New" panose="02070309020205020404" pitchFamily="49" charset="0"/>
              </a:rPr>
              <a:t>	   ...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rgbClr val="6E7069"/>
                </a:solidFill>
                <a:latin typeface="Courier New" panose="02070309020205020404" pitchFamily="49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rgbClr val="6E7069"/>
                </a:solidFill>
                <a:latin typeface="Courier New" panose="02070309020205020404" pitchFamily="49" charset="0"/>
              </a:rPr>
              <a:t>	else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rgbClr val="6E7069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i="1">
                <a:solidFill>
                  <a:srgbClr val="6E7069"/>
                </a:solidFill>
                <a:latin typeface="Courier New" panose="02070309020205020404" pitchFamily="49" charset="0"/>
              </a:rPr>
              <a:t>	   statement</a:t>
            </a:r>
            <a:r>
              <a:rPr lang="en-US" altLang="en-US" sz="1800" i="1" baseline="-25000">
                <a:solidFill>
                  <a:srgbClr val="6E7069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1800">
                <a:solidFill>
                  <a:srgbClr val="6E7069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1800"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rgbClr val="6E7069"/>
                </a:solidFill>
                <a:latin typeface="Courier New" panose="02070309020205020404" pitchFamily="49" charset="0"/>
              </a:rPr>
              <a:t>...</a:t>
            </a:r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}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en-US" sz="1800"/>
              <a:t>The first matching condition is executed 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en-US" sz="1800"/>
              <a:t>Order matters: </a:t>
            </a:r>
          </a:p>
          <a:p>
            <a:pPr eaLnBrk="1" hangingPunct="1">
              <a:spcBef>
                <a:spcPts val="1200"/>
              </a:spcBef>
              <a:buFontTx/>
              <a:buNone/>
              <a:defRPr/>
            </a:pPr>
            <a:r>
              <a:rPr lang="en-US" altLang="en-US" sz="2400"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6E7069"/>
                </a:solidFill>
                <a:latin typeface="Courier New" panose="02070309020205020404" pitchFamily="49" charset="0"/>
              </a:rPr>
              <a:t>if (</a:t>
            </a:r>
            <a:r>
              <a:rPr lang="en-US" altLang="en-US" sz="1800" err="1">
                <a:solidFill>
                  <a:srgbClr val="6E7069"/>
                </a:solidFill>
                <a:latin typeface="Courier New" panose="02070309020205020404" pitchFamily="49" charset="0"/>
              </a:rPr>
              <a:t>richter</a:t>
            </a:r>
            <a:r>
              <a:rPr lang="en-US" altLang="en-US" sz="1800">
                <a:solidFill>
                  <a:srgbClr val="6E7069"/>
                </a:solidFill>
                <a:latin typeface="Courier New" panose="02070309020205020404" pitchFamily="49" charset="0"/>
              </a:rPr>
              <a:t> &gt;= 0) // always passes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rgbClr val="6E7069"/>
                </a:solidFill>
                <a:latin typeface="Courier New" panose="02070309020205020404" pitchFamily="49" charset="0"/>
              </a:rPr>
              <a:t>	   r = "Generally not felt by people";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rgbClr val="6E7069"/>
                </a:solidFill>
                <a:latin typeface="Courier New" panose="02070309020205020404" pitchFamily="49" charset="0"/>
              </a:rPr>
              <a:t>	else if (</a:t>
            </a:r>
            <a:r>
              <a:rPr lang="en-US" altLang="en-US" sz="1800" err="1">
                <a:solidFill>
                  <a:srgbClr val="6E7069"/>
                </a:solidFill>
                <a:latin typeface="Courier New" panose="02070309020205020404" pitchFamily="49" charset="0"/>
              </a:rPr>
              <a:t>richter</a:t>
            </a:r>
            <a:r>
              <a:rPr lang="en-US" altLang="en-US" sz="1800">
                <a:solidFill>
                  <a:srgbClr val="6E7069"/>
                </a:solidFill>
                <a:latin typeface="Courier New" panose="02070309020205020404" pitchFamily="49" charset="0"/>
              </a:rPr>
              <a:t> &gt;= 3.5) // not tested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rgbClr val="6E7069"/>
                </a:solidFill>
                <a:latin typeface="Courier New" panose="02070309020205020404" pitchFamily="49" charset="0"/>
              </a:rPr>
              <a:t>	   r = "Felt by many people, no destruction";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rgbClr val="6E7069"/>
                </a:solidFill>
                <a:latin typeface="Courier New" panose="02070309020205020404" pitchFamily="49" charset="0"/>
              </a:rPr>
              <a:t>	... 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2D707008-B63A-4406-B315-7091D861D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Multiple Alternatives: Sequences of Comparisons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BE86-CD55-44E5-9F39-9719619B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8"/>
            <a:ext cx="8229600" cy="1143000"/>
          </a:xfrm>
        </p:spPr>
        <p:txBody>
          <a:bodyPr/>
          <a:lstStyle/>
          <a:p>
            <a:r>
              <a:rPr lang="en-US">
                <a:ea typeface="ＭＳ Ｐゴシック"/>
              </a:rPr>
              <a:t>The Same? Order is Important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10B82-71F3-4851-9A7E-7DF00101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 Copyright © 2009 by John Wiley &amp; Sons. 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19BAC4-7FC6-4800-BA9C-3D67066F051C}"/>
              </a:ext>
            </a:extLst>
          </p:cNvPr>
          <p:cNvSpPr txBox="1"/>
          <p:nvPr/>
        </p:nvSpPr>
        <p:spPr>
          <a:xfrm>
            <a:off x="715384" y="3808207"/>
            <a:ext cx="771323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6E7069"/>
                </a:solidFill>
                <a:latin typeface="Courier New"/>
                <a:ea typeface="ＭＳ Ｐゴシック"/>
              </a:rPr>
              <a:t>if (</a:t>
            </a:r>
            <a:r>
              <a:rPr lang="en-US" err="1">
                <a:solidFill>
                  <a:srgbClr val="6E7069"/>
                </a:solidFill>
                <a:latin typeface="Courier New"/>
                <a:ea typeface="ＭＳ Ｐゴシック"/>
              </a:rPr>
              <a:t>richter</a:t>
            </a:r>
            <a:r>
              <a:rPr lang="en-US">
                <a:solidFill>
                  <a:srgbClr val="6E7069"/>
                </a:solidFill>
                <a:latin typeface="Courier New"/>
                <a:ea typeface="ＭＳ Ｐゴシック"/>
              </a:rPr>
              <a:t> &gt;= 3.5) </a:t>
            </a:r>
            <a:endParaRPr lang="en-US">
              <a:cs typeface="Arial"/>
            </a:endParaRPr>
          </a:p>
          <a:p>
            <a:r>
              <a:rPr lang="en-US">
                <a:solidFill>
                  <a:srgbClr val="000000"/>
                </a:solidFill>
                <a:latin typeface="Courier New"/>
                <a:ea typeface="ＭＳ Ｐゴシック"/>
                <a:cs typeface="Courier New"/>
              </a:rPr>
              <a:t>{</a:t>
            </a:r>
            <a:endParaRPr lang="en-US"/>
          </a:p>
          <a:p>
            <a:r>
              <a:rPr lang="en-US">
                <a:solidFill>
                  <a:srgbClr val="6E7069"/>
                </a:solidFill>
                <a:latin typeface="Courier New"/>
                <a:ea typeface="ＭＳ Ｐゴシック"/>
              </a:rPr>
              <a:t>   r = "</a:t>
            </a:r>
            <a:r>
              <a:rPr lang="en-US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Felt by many people, no destruction";</a:t>
            </a:r>
            <a:endParaRPr lang="en-US">
              <a:cs typeface="Arial"/>
            </a:endParaRPr>
          </a:p>
          <a:p>
            <a:r>
              <a:rPr lang="en-US">
                <a:latin typeface="Arial"/>
                <a:ea typeface="ＭＳ Ｐゴシック"/>
                <a:cs typeface="Arial"/>
              </a:rPr>
              <a:t>}</a:t>
            </a:r>
          </a:p>
          <a:p>
            <a:r>
              <a:rPr lang="en-US">
                <a:solidFill>
                  <a:srgbClr val="6E7069"/>
                </a:solidFill>
                <a:latin typeface="Courier New"/>
                <a:ea typeface="ＭＳ Ｐゴシック"/>
              </a:rPr>
              <a:t>else if (</a:t>
            </a:r>
            <a:r>
              <a:rPr lang="en-US" err="1">
                <a:solidFill>
                  <a:srgbClr val="6E7069"/>
                </a:solidFill>
                <a:latin typeface="Courier New"/>
                <a:ea typeface="ＭＳ Ｐゴシック"/>
              </a:rPr>
              <a:t>richter</a:t>
            </a:r>
            <a:r>
              <a:rPr lang="en-US">
                <a:solidFill>
                  <a:srgbClr val="6E7069"/>
                </a:solidFill>
                <a:latin typeface="Courier New"/>
                <a:ea typeface="ＭＳ Ｐゴシック"/>
              </a:rPr>
              <a:t> &gt;= 0) </a:t>
            </a:r>
            <a:endParaRPr lang="en-US">
              <a:solidFill>
                <a:srgbClr val="6E7069"/>
              </a:solidFill>
              <a:latin typeface="Courier New"/>
              <a:ea typeface="ＭＳ Ｐゴシック"/>
              <a:cs typeface="Courier New"/>
            </a:endParaRPr>
          </a:p>
          <a:p>
            <a:r>
              <a:rPr lang="en-US">
                <a:solidFill>
                  <a:srgbClr val="000000"/>
                </a:solidFill>
                <a:latin typeface="Courier New"/>
                <a:ea typeface="ＭＳ Ｐゴシック"/>
                <a:cs typeface="Courier New"/>
              </a:rPr>
              <a:t>{</a:t>
            </a:r>
            <a:endParaRPr lang="en-US"/>
          </a:p>
          <a:p>
            <a:r>
              <a:rPr lang="en-US">
                <a:solidFill>
                  <a:srgbClr val="6E7069"/>
                </a:solidFill>
                <a:latin typeface="Courier New"/>
                <a:ea typeface="ＭＳ Ｐゴシック"/>
              </a:rPr>
              <a:t>   r = "Generally not felt by people"; </a:t>
            </a:r>
            <a:endParaRPr lang="en-US">
              <a:latin typeface="Arial"/>
              <a:ea typeface="ＭＳ Ｐゴシック"/>
              <a:cs typeface="Arial"/>
            </a:endParaRPr>
          </a:p>
          <a:p>
            <a:r>
              <a:rPr lang="en-US">
                <a:latin typeface="Arial"/>
                <a:ea typeface="ＭＳ Ｐゴシック"/>
                <a:cs typeface="Arial"/>
              </a:rPr>
              <a:t>}</a:t>
            </a:r>
          </a:p>
          <a:p>
            <a:endParaRPr lang="en-US">
              <a:solidFill>
                <a:srgbClr val="6E7069"/>
              </a:solidFill>
              <a:latin typeface="Courier New"/>
              <a:cs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ADFF67-F77D-483A-BAEB-00DD577E4678}"/>
              </a:ext>
            </a:extLst>
          </p:cNvPr>
          <p:cNvSpPr txBox="1"/>
          <p:nvPr/>
        </p:nvSpPr>
        <p:spPr>
          <a:xfrm>
            <a:off x="715384" y="1081144"/>
            <a:ext cx="743353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6E7069"/>
                </a:solidFill>
                <a:latin typeface="Courier New"/>
                <a:ea typeface="ＭＳ Ｐゴシック"/>
              </a:rPr>
              <a:t>if (</a:t>
            </a:r>
            <a:r>
              <a:rPr lang="en-US" err="1">
                <a:solidFill>
                  <a:srgbClr val="6E7069"/>
                </a:solidFill>
                <a:latin typeface="Courier New"/>
                <a:ea typeface="ＭＳ Ｐゴシック"/>
              </a:rPr>
              <a:t>richter</a:t>
            </a:r>
            <a:r>
              <a:rPr lang="en-US">
                <a:solidFill>
                  <a:srgbClr val="6E7069"/>
                </a:solidFill>
                <a:latin typeface="Courier New"/>
                <a:ea typeface="ＭＳ Ｐゴシック"/>
              </a:rPr>
              <a:t> &gt;= 0) // always passes</a:t>
            </a:r>
            <a:r>
              <a:rPr lang="en-US">
                <a:latin typeface="Courier New"/>
                <a:ea typeface="ＭＳ Ｐゴシック"/>
              </a:rPr>
              <a:t>​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ea typeface="ＭＳ Ｐゴシック"/>
                <a:cs typeface="Courier New"/>
              </a:rPr>
              <a:t>{</a:t>
            </a:r>
            <a:endParaRPr lang="en-US">
              <a:solidFill>
                <a:srgbClr val="000000"/>
              </a:solidFill>
              <a:latin typeface="Courier New"/>
              <a:ea typeface="ＭＳ Ｐゴシック"/>
            </a:endParaRPr>
          </a:p>
          <a:p>
            <a:r>
              <a:rPr lang="en-US">
                <a:solidFill>
                  <a:srgbClr val="6E7069"/>
                </a:solidFill>
                <a:latin typeface="Courier New"/>
                <a:ea typeface="ＭＳ Ｐゴシック"/>
              </a:rPr>
              <a:t>   r = "Generally not felt by people"; </a:t>
            </a:r>
            <a:endParaRPr lang="en-US">
              <a:latin typeface="Courier New"/>
              <a:ea typeface="ＭＳ Ｐゴシック"/>
              <a:cs typeface="Courier New"/>
            </a:endParaRPr>
          </a:p>
          <a:p>
            <a:r>
              <a:rPr lang="en-US">
                <a:latin typeface="Courier New"/>
                <a:ea typeface="ＭＳ Ｐゴシック"/>
              </a:rPr>
              <a:t>}​</a:t>
            </a:r>
            <a:endParaRPr lang="en-US">
              <a:latin typeface="Courier New"/>
              <a:ea typeface="ＭＳ Ｐゴシック"/>
              <a:cs typeface="Courier New"/>
            </a:endParaRPr>
          </a:p>
          <a:p>
            <a:r>
              <a:rPr lang="en-US">
                <a:solidFill>
                  <a:srgbClr val="6E7069"/>
                </a:solidFill>
                <a:latin typeface="Courier New"/>
                <a:ea typeface="ＭＳ Ｐゴシック"/>
              </a:rPr>
              <a:t>else if (</a:t>
            </a:r>
            <a:r>
              <a:rPr lang="en-US" err="1">
                <a:solidFill>
                  <a:srgbClr val="6E7069"/>
                </a:solidFill>
                <a:latin typeface="Courier New"/>
                <a:ea typeface="ＭＳ Ｐゴシック"/>
              </a:rPr>
              <a:t>richter</a:t>
            </a:r>
            <a:r>
              <a:rPr lang="en-US">
                <a:solidFill>
                  <a:srgbClr val="6E7069"/>
                </a:solidFill>
                <a:latin typeface="Courier New"/>
                <a:ea typeface="ＭＳ Ｐゴシック"/>
              </a:rPr>
              <a:t> &gt;= 3.5) // not tested</a:t>
            </a:r>
            <a:r>
              <a:rPr lang="en-US">
                <a:latin typeface="Courier New"/>
                <a:ea typeface="ＭＳ Ｐゴシック"/>
              </a:rPr>
              <a:t>​</a:t>
            </a:r>
            <a:endParaRPr lang="en-US">
              <a:latin typeface="Courier New"/>
              <a:ea typeface="ＭＳ Ｐゴシック"/>
              <a:cs typeface="Courier New"/>
            </a:endParaRPr>
          </a:p>
          <a:p>
            <a:r>
              <a:rPr lang="en-US">
                <a:solidFill>
                  <a:srgbClr val="000000"/>
                </a:solidFill>
                <a:latin typeface="Courier New"/>
                <a:ea typeface="ＭＳ Ｐゴシック"/>
                <a:cs typeface="Courier New"/>
              </a:rPr>
              <a:t>{</a:t>
            </a:r>
            <a:endParaRPr lang="en-US">
              <a:solidFill>
                <a:srgbClr val="000000"/>
              </a:solidFill>
              <a:latin typeface="Courier New"/>
              <a:ea typeface="ＭＳ Ｐゴシック"/>
            </a:endParaRPr>
          </a:p>
          <a:p>
            <a:r>
              <a:rPr lang="en-US">
                <a:solidFill>
                  <a:srgbClr val="6E7069"/>
                </a:solidFill>
                <a:latin typeface="Courier New"/>
                <a:ea typeface="ＭＳ Ｐゴシック"/>
              </a:rPr>
              <a:t>   r = "Felt by many people, no destruction";</a:t>
            </a:r>
            <a:r>
              <a:rPr lang="en-US">
                <a:latin typeface="Courier New"/>
                <a:ea typeface="ＭＳ Ｐゴシック"/>
              </a:rPr>
              <a:t>​</a:t>
            </a:r>
          </a:p>
          <a:p>
            <a:r>
              <a:rPr lang="en-US">
                <a:latin typeface="Courier New"/>
                <a:ea typeface="ＭＳ Ｐゴシック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993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>
            <a:extLst>
              <a:ext uri="{FF2B5EF4-FFF2-40B4-BE49-F238E27FC236}">
                <a16:creationId xmlns:a16="http://schemas.microsoft.com/office/drawing/2014/main" id="{31294FDC-88CB-4F88-99D3-A562B36F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 Copyright © 2009 by John Wiley &amp; Sons.  All rights reserved.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5F975431-CB51-43E7-8DA7-1E1533243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7205"/>
            <a:ext cx="9144000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spAutoFit/>
          </a:bodyPr>
          <a:lstStyle>
            <a:lvl1pPr marL="236538" indent="-2365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36220" indent="-236220" eaLnBrk="1" hangingPunct="1">
              <a:spcBef>
                <a:spcPct val="0"/>
              </a:spcBef>
            </a:pPr>
            <a:r>
              <a:rPr lang="en-US" altLang="en-US" sz="2400">
                <a:latin typeface="Arial"/>
                <a:ea typeface="ＭＳ Ｐゴシック"/>
                <a:cs typeface="Arial"/>
              </a:rPr>
              <a:t>Don’t omit </a:t>
            </a:r>
            <a:r>
              <a:rPr lang="en-US" altLang="en-US" sz="24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else</a:t>
            </a:r>
            <a:r>
              <a:rPr lang="en-US" altLang="en-US" sz="2400">
                <a:latin typeface="Arial"/>
                <a:ea typeface="ＭＳ Ｐゴシック"/>
                <a:cs typeface="Arial"/>
              </a:rPr>
              <a:t>: </a:t>
            </a:r>
            <a:endParaRPr lang="en-US"/>
          </a:p>
          <a:p>
            <a:pPr marL="236220" indent="-236220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/>
                <a:ea typeface="ＭＳ Ｐゴシック"/>
                <a:cs typeface="Courier New"/>
              </a:rPr>
              <a:t>	</a:t>
            </a: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if (</a:t>
            </a:r>
            <a:r>
              <a:rPr lang="en-US" altLang="en-US" sz="2000" err="1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richter</a:t>
            </a: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 &gt;= 8.0)</a:t>
            </a:r>
          </a:p>
          <a:p>
            <a:pPr marL="236220" indent="-236220" eaLnBrk="1" hangingPunct="1">
              <a:spcBef>
                <a:spcPct val="0"/>
              </a:spcBef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	   r = "Most structures fall";</a:t>
            </a:r>
          </a:p>
          <a:p>
            <a:pPr marL="236220" indent="-236220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	if (</a:t>
            </a:r>
            <a:r>
              <a:rPr lang="en-US" altLang="en-US" sz="2000" err="1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richter</a:t>
            </a: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 &gt;= 7.0) // omitted else--ERROR</a:t>
            </a:r>
          </a:p>
          <a:p>
            <a:pPr marL="236220" indent="-236220" eaLnBrk="1" hangingPunct="1">
              <a:spcBef>
                <a:spcPct val="0"/>
              </a:spcBef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	   r = "Many buildings destroyed";</a:t>
            </a:r>
          </a:p>
          <a:p>
            <a:pPr marL="236220" indent="-236220">
              <a:spcBef>
                <a:spcPct val="0"/>
              </a:spcBef>
              <a:buNone/>
            </a:pPr>
            <a:r>
              <a:rPr lang="en-US" altLang="en-US" sz="2000" err="1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richter</a:t>
            </a: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 = 9, </a:t>
            </a:r>
            <a:r>
              <a:rPr lang="en-US" altLang="en-US" sz="2000" err="1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mbd</a:t>
            </a:r>
            <a:endParaRPr lang="en-US" altLang="en-US" sz="2000" err="1">
              <a:solidFill>
                <a:srgbClr val="6E7069"/>
              </a:solidFill>
              <a:latin typeface="Courier New" panose="02070309020205020404" pitchFamily="49" charset="0"/>
              <a:cs typeface="Courier New"/>
            </a:endParaRPr>
          </a:p>
          <a:p>
            <a:pPr marL="236220" indent="-236220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6E706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6220" indent="-236220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6E706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6220" indent="-236220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6E706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217BEC42-F63B-4A5C-B5B0-1DD94D1FC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Multiple Alternatives: Sequences of Comparisons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981543-79CC-43FB-A0F7-D90258F07D49}"/>
              </a:ext>
            </a:extLst>
          </p:cNvPr>
          <p:cNvSpPr txBox="1"/>
          <p:nvPr/>
        </p:nvSpPr>
        <p:spPr>
          <a:xfrm>
            <a:off x="510989" y="4453666"/>
            <a:ext cx="812202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6E7069"/>
                </a:solidFill>
                <a:latin typeface="Courier New"/>
                <a:ea typeface="ＭＳ Ｐゴシック"/>
              </a:rPr>
              <a:t>if (</a:t>
            </a:r>
            <a:r>
              <a:rPr lang="en-US" err="1">
                <a:solidFill>
                  <a:srgbClr val="6E7069"/>
                </a:solidFill>
                <a:latin typeface="Courier New"/>
                <a:ea typeface="ＭＳ Ｐゴシック"/>
              </a:rPr>
              <a:t>richter</a:t>
            </a:r>
            <a:r>
              <a:rPr lang="en-US">
                <a:solidFill>
                  <a:srgbClr val="6E7069"/>
                </a:solidFill>
                <a:latin typeface="Courier New"/>
                <a:ea typeface="ＭＳ Ｐゴシック"/>
              </a:rPr>
              <a:t> &gt;= 8.0)</a:t>
            </a:r>
            <a:r>
              <a:rPr lang="en-US">
                <a:latin typeface="Courier New"/>
                <a:ea typeface="ＭＳ Ｐゴシック"/>
              </a:rPr>
              <a:t>​</a:t>
            </a:r>
          </a:p>
          <a:p>
            <a:r>
              <a:rPr lang="en-US">
                <a:solidFill>
                  <a:srgbClr val="6E7069"/>
                </a:solidFill>
                <a:latin typeface="Courier New"/>
                <a:ea typeface="ＭＳ Ｐゴシック"/>
              </a:rPr>
              <a:t>   r = "Most structures fall";</a:t>
            </a:r>
            <a:r>
              <a:rPr lang="en-US">
                <a:latin typeface="Courier New"/>
                <a:ea typeface="ＭＳ Ｐゴシック"/>
              </a:rPr>
              <a:t>​</a:t>
            </a:r>
            <a:endParaRPr lang="en-US">
              <a:latin typeface="Courier New"/>
              <a:ea typeface="ＭＳ Ｐゴシック"/>
              <a:cs typeface="Courier New"/>
            </a:endParaRPr>
          </a:p>
          <a:p>
            <a:r>
              <a:rPr lang="en-US">
                <a:solidFill>
                  <a:srgbClr val="6E7069"/>
                </a:solidFill>
                <a:latin typeface="Courier New"/>
                <a:ea typeface="ＭＳ Ｐゴシック"/>
              </a:rPr>
              <a:t>else if (</a:t>
            </a:r>
            <a:r>
              <a:rPr lang="en-US" err="1">
                <a:solidFill>
                  <a:srgbClr val="6E7069"/>
                </a:solidFill>
                <a:latin typeface="Courier New"/>
                <a:ea typeface="ＭＳ Ｐゴシック"/>
              </a:rPr>
              <a:t>richter</a:t>
            </a:r>
            <a:r>
              <a:rPr lang="en-US">
                <a:solidFill>
                  <a:srgbClr val="6E7069"/>
                </a:solidFill>
                <a:latin typeface="Courier New"/>
                <a:ea typeface="ＭＳ Ｐゴシック"/>
              </a:rPr>
              <a:t> &gt;= 7.0) </a:t>
            </a:r>
            <a:endParaRPr lang="en-US">
              <a:solidFill>
                <a:srgbClr val="000000"/>
              </a:solidFill>
              <a:latin typeface="Courier New"/>
              <a:ea typeface="ＭＳ Ｐゴシック"/>
            </a:endParaRPr>
          </a:p>
          <a:p>
            <a:r>
              <a:rPr lang="en-US">
                <a:solidFill>
                  <a:srgbClr val="6E7069"/>
                </a:solidFill>
                <a:latin typeface="Courier New"/>
                <a:ea typeface="ＭＳ Ｐゴシック"/>
              </a:rPr>
              <a:t>   r = "Many buildings destroyed";</a:t>
            </a:r>
            <a:r>
              <a:rPr lang="en-US">
                <a:latin typeface="Courier New"/>
                <a:ea typeface="ＭＳ Ｐゴシック"/>
              </a:rPr>
              <a:t>​</a:t>
            </a:r>
          </a:p>
          <a:p>
            <a:endParaRPr lang="en-US">
              <a:latin typeface="Courier New"/>
              <a:ea typeface="ＭＳ Ｐゴシック"/>
              <a:cs typeface="Courier New"/>
            </a:endParaRPr>
          </a:p>
          <a:p>
            <a:r>
              <a:rPr lang="en-US" err="1">
                <a:latin typeface="Courier New"/>
                <a:ea typeface="ＭＳ Ｐゴシック"/>
                <a:cs typeface="Courier New"/>
              </a:rPr>
              <a:t>richter</a:t>
            </a:r>
            <a:r>
              <a:rPr lang="en-US">
                <a:latin typeface="Courier New"/>
                <a:ea typeface="ＭＳ Ｐゴシック"/>
                <a:cs typeface="Courier New"/>
              </a:rPr>
              <a:t> = 9, </a:t>
            </a:r>
            <a:r>
              <a:rPr lang="en-US" err="1">
                <a:latin typeface="Courier New"/>
                <a:ea typeface="ＭＳ Ｐゴシック"/>
                <a:cs typeface="Courier New"/>
              </a:rPr>
              <a:t>msf</a:t>
            </a:r>
            <a:endParaRPr lang="en-US">
              <a:latin typeface="Courier New"/>
              <a:ea typeface="ＭＳ Ｐゴシック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>
            <a:extLst>
              <a:ext uri="{FF2B5EF4-FFF2-40B4-BE49-F238E27FC236}">
                <a16:creationId xmlns:a16="http://schemas.microsoft.com/office/drawing/2014/main" id="{B31D1515-9B1E-42C1-8E43-AC00D706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 Copyright © 2009 by John Wiley &amp; Sons.  All rights reserved.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619E8DC6-3CA3-468B-9DE2-F9ABED62B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6463"/>
            <a:ext cx="91440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6538" indent="-2365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Branch inside another branch: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>
                <a:solidFill>
                  <a:srgbClr val="6E7069"/>
                </a:solidFill>
                <a:latin typeface="Courier New" panose="02070309020205020404" pitchFamily="49" charset="0"/>
              </a:rPr>
              <a:t>if (</a:t>
            </a:r>
            <a:r>
              <a:rPr lang="en-US" altLang="en-US" sz="2400" i="1">
                <a:solidFill>
                  <a:srgbClr val="6E7069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sz="2400" i="1" baseline="-25000">
                <a:solidFill>
                  <a:srgbClr val="6E7069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400">
                <a:solidFill>
                  <a:srgbClr val="6E7069"/>
                </a:solidFill>
                <a:latin typeface="Courier New" panose="02070309020205020404" pitchFamily="49" charset="0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6E7069"/>
                </a:solidFill>
                <a:latin typeface="Courier New" panose="02070309020205020404" pitchFamily="49" charset="0"/>
              </a:rPr>
              <a:t>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6E7069"/>
                </a:solidFill>
                <a:latin typeface="Courier New" panose="02070309020205020404" pitchFamily="49" charset="0"/>
              </a:rPr>
              <a:t>     if (</a:t>
            </a:r>
            <a:r>
              <a:rPr lang="en-US" altLang="en-US" sz="2400" i="1">
                <a:solidFill>
                  <a:srgbClr val="6E7069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sz="2400" i="1" baseline="-25000">
                <a:solidFill>
                  <a:srgbClr val="6E7069"/>
                </a:solidFill>
                <a:latin typeface="Courier New" panose="02070309020205020404" pitchFamily="49" charset="0"/>
              </a:rPr>
              <a:t>1a</a:t>
            </a:r>
            <a:r>
              <a:rPr lang="en-US" altLang="en-US" sz="2400">
                <a:solidFill>
                  <a:srgbClr val="6E7069"/>
                </a:solidFill>
                <a:latin typeface="Courier New" panose="02070309020205020404" pitchFamily="49" charset="0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6E706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400" i="1">
                <a:solidFill>
                  <a:srgbClr val="6E7069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en-US" sz="2400" i="1" baseline="-25000">
                <a:solidFill>
                  <a:srgbClr val="6E7069"/>
                </a:solidFill>
                <a:latin typeface="Courier New" panose="02070309020205020404" pitchFamily="49" charset="0"/>
              </a:rPr>
              <a:t>1a</a:t>
            </a:r>
            <a:r>
              <a:rPr lang="en-US" altLang="en-US" sz="2400">
                <a:solidFill>
                  <a:srgbClr val="6E7069"/>
                </a:solidFill>
                <a:latin typeface="Courier New" panose="02070309020205020404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6E7069"/>
                </a:solidFill>
                <a:latin typeface="Courier New" panose="02070309020205020404" pitchFamily="49" charset="0"/>
              </a:rPr>
              <a:t>     else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6E706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400" i="1">
                <a:solidFill>
                  <a:srgbClr val="6E7069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en-US" sz="2400" i="1" baseline="-25000">
                <a:solidFill>
                  <a:srgbClr val="6E7069"/>
                </a:solidFill>
                <a:latin typeface="Courier New" panose="02070309020205020404" pitchFamily="49" charset="0"/>
              </a:rPr>
              <a:t>1b</a:t>
            </a:r>
            <a:r>
              <a:rPr lang="en-US" altLang="en-US" sz="2400">
                <a:solidFill>
                  <a:srgbClr val="6E7069"/>
                </a:solidFill>
                <a:latin typeface="Courier New" panose="02070309020205020404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6E7069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6E7069"/>
                </a:solidFill>
                <a:latin typeface="Courier New" panose="02070309020205020404" pitchFamily="49" charset="0"/>
              </a:rPr>
              <a:t>  else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6E7069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2400" i="1">
                <a:solidFill>
                  <a:srgbClr val="6E7069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en-US" sz="2400" i="1" baseline="-25000">
                <a:solidFill>
                  <a:srgbClr val="6E7069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>
                <a:solidFill>
                  <a:srgbClr val="6E7069"/>
                </a:solidFill>
                <a:latin typeface="Courier New" panose="02070309020205020404" pitchFamily="49" charset="0"/>
              </a:rPr>
              <a:t>;</a:t>
            </a:r>
            <a:endParaRPr lang="en-US" altLang="en-US" sz="2400">
              <a:solidFill>
                <a:srgbClr val="6E7069"/>
              </a:solidFill>
            </a:endParaRP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1DDD5565-7740-4D32-9633-EC26176BB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Multiple Alternatives: Nested Branches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>
            <a:extLst>
              <a:ext uri="{FF2B5EF4-FFF2-40B4-BE49-F238E27FC236}">
                <a16:creationId xmlns:a16="http://schemas.microsoft.com/office/drawing/2014/main" id="{052AA5F4-4880-4201-BEDC-DB37772E4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 Copyright © 2009 by John Wiley &amp; Sons.  All rights reserved.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7093F81-3C98-49EA-88F7-F33C3C23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02238"/>
            <a:ext cx="914400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84163" indent="-2841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 value of expression </a:t>
            </a: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</a:rPr>
              <a:t>amount &lt; 1000</a:t>
            </a:r>
            <a:r>
              <a:rPr lang="en-US" altLang="en-US" sz="2400">
                <a:solidFill>
                  <a:srgbClr val="6E7069"/>
                </a:solidFill>
              </a:rPr>
              <a:t> </a:t>
            </a:r>
            <a:r>
              <a:rPr lang="en-US" altLang="en-US" sz="2400"/>
              <a:t>is </a:t>
            </a: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z="2400">
                <a:solidFill>
                  <a:srgbClr val="6E7069"/>
                </a:solidFill>
              </a:rPr>
              <a:t> </a:t>
            </a:r>
            <a:r>
              <a:rPr lang="en-US" altLang="en-US" sz="2400"/>
              <a:t>or </a:t>
            </a: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</a:rPr>
              <a:t>false</a:t>
            </a:r>
            <a:r>
              <a:rPr lang="en-US" altLang="en-US" sz="2400">
                <a:solidFill>
                  <a:srgbClr val="6E7069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en-US" sz="2400"/>
              <a:t> </a:t>
            </a: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sz="2400">
                <a:solidFill>
                  <a:srgbClr val="6E7069"/>
                </a:solidFill>
              </a:rPr>
              <a:t> </a:t>
            </a:r>
            <a:r>
              <a:rPr lang="en-US" altLang="en-US" sz="2400"/>
              <a:t>type: one of these 2 truth values </a:t>
            </a:r>
          </a:p>
        </p:txBody>
      </p:sp>
      <p:pic>
        <p:nvPicPr>
          <p:cNvPr id="30724" name="Picture 4" descr="boole">
            <a:extLst>
              <a:ext uri="{FF2B5EF4-FFF2-40B4-BE49-F238E27FC236}">
                <a16:creationId xmlns:a16="http://schemas.microsoft.com/office/drawing/2014/main" id="{49B1E112-D356-4CCE-B963-A7C120D5C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914400"/>
            <a:ext cx="285273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 Box 5">
            <a:extLst>
              <a:ext uri="{FF2B5EF4-FFF2-40B4-BE49-F238E27FC236}">
                <a16:creationId xmlns:a16="http://schemas.microsoft.com/office/drawing/2014/main" id="{C7923C6C-6F31-4851-A736-6DD94E7E1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838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Using</a:t>
            </a:r>
            <a:r>
              <a:rPr lang="en-US" altLang="en-US" sz="2400" b="1">
                <a:solidFill>
                  <a:srgbClr val="0033CC"/>
                </a:solidFill>
              </a:rPr>
              <a:t> </a:t>
            </a:r>
            <a:r>
              <a:rPr lang="en-US" altLang="en-US" sz="2400" b="1">
                <a:latin typeface="Lucida Sans" panose="020B0602030504020204" pitchFamily="34" charset="0"/>
              </a:rPr>
              <a:t>Boolean Expressions: The</a:t>
            </a:r>
            <a:r>
              <a:rPr lang="en-US" altLang="en-US" sz="2400" b="1">
                <a:solidFill>
                  <a:srgbClr val="0033CC"/>
                </a:solidFill>
              </a:rPr>
              <a:t> </a:t>
            </a:r>
            <a:r>
              <a:rPr lang="en-US" altLang="en-US" sz="2400" b="1">
                <a:solidFill>
                  <a:srgbClr val="6E7069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sz="2400" b="1">
                <a:solidFill>
                  <a:srgbClr val="6E7069"/>
                </a:solidFill>
              </a:rPr>
              <a:t> </a:t>
            </a:r>
            <a:r>
              <a:rPr lang="en-US" altLang="en-US" sz="2400" b="1">
                <a:latin typeface="Lucida Sans" panose="020B0602030504020204" pitchFamily="34" charset="0"/>
              </a:rPr>
              <a:t>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ECDDED65-245A-45BD-A81E-FA700702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 Copyright © 2009 by John Wiley &amp; Sons.  All rights reserved.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804DB334-6F83-4E46-A950-2625EB65B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5825"/>
            <a:ext cx="9144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84163" indent="-2841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Method that returns a </a:t>
            </a:r>
            <a:r>
              <a:rPr lang="en-US" altLang="en-US" sz="24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400">
                <a:solidFill>
                  <a:srgbClr val="6E7069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2400">
                <a:cs typeface="Courier New" panose="02070309020205020404" pitchFamily="49" charset="0"/>
              </a:rPr>
              <a:t>value:</a:t>
            </a:r>
            <a:r>
              <a:rPr lang="en-US" altLang="en-US" sz="2000">
                <a:cs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boolean isOverdrawn()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balance &lt; 0;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cs typeface="Courier New" panose="02070309020205020404" pitchFamily="49" charset="0"/>
              </a:rPr>
              <a:t>Use in conditions</a:t>
            </a:r>
            <a:r>
              <a:rPr lang="en-US" altLang="en-US" sz="2000"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(harrysChecking.isOverdrawn())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cs typeface="Courier New" panose="02070309020205020404" pitchFamily="49" charset="0"/>
              </a:rPr>
              <a:t>Useful methods in </a:t>
            </a:r>
            <a:r>
              <a:rPr lang="en-US" altLang="en-US" sz="24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altLang="en-US" sz="2400">
                <a:solidFill>
                  <a:srgbClr val="6E7069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2400">
                <a:cs typeface="Courier New" panose="02070309020205020404" pitchFamily="49" charset="0"/>
              </a:rPr>
              <a:t>class that return a boolean: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isDigit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isLetter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isUpperCase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isLowerCase </a:t>
            </a:r>
          </a:p>
        </p:txBody>
      </p:sp>
      <p:sp>
        <p:nvSpPr>
          <p:cNvPr id="31748" name="Text Box 5">
            <a:extLst>
              <a:ext uri="{FF2B5EF4-FFF2-40B4-BE49-F238E27FC236}">
                <a16:creationId xmlns:a16="http://schemas.microsoft.com/office/drawing/2014/main" id="{9674F6A5-0C19-4B18-896B-17C09B876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815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Using Boolean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>
            <a:extLst>
              <a:ext uri="{FF2B5EF4-FFF2-40B4-BE49-F238E27FC236}">
                <a16:creationId xmlns:a16="http://schemas.microsoft.com/office/drawing/2014/main" id="{F613B8D7-DB97-4233-85CC-25D5B0B5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 Copyright © 2009 by John Wiley &amp; Sons.  All rights reserved.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7A58ADF-8967-4B06-9A4D-713F97945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2488"/>
            <a:ext cx="9144000" cy="197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spAutoFit/>
          </a:bodyPr>
          <a:lstStyle>
            <a:lvl1pPr marL="284163" indent="-2841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3845" indent="-283845" eaLnBrk="1" hangingPunct="1">
              <a:spcBef>
                <a:spcPct val="0"/>
              </a:spcBef>
            </a:pPr>
            <a:r>
              <a:rPr lang="en-US" altLang="en-US" sz="24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if (</a:t>
            </a:r>
            <a:r>
              <a:rPr lang="en-US" altLang="en-US" sz="2400" err="1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Character.isUpperCase</a:t>
            </a:r>
            <a:r>
              <a:rPr lang="en-US" altLang="en-US" sz="24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('</a:t>
            </a:r>
            <a:r>
              <a:rPr lang="en-US" altLang="en-US" sz="2400" err="1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ch</a:t>
            </a:r>
            <a:r>
              <a:rPr lang="en-US" altLang="en-US" sz="24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')) ...</a:t>
            </a:r>
            <a:r>
              <a:rPr lang="en-US" altLang="en-US" sz="2400">
                <a:solidFill>
                  <a:srgbClr val="6E7069"/>
                </a:solidFill>
                <a:latin typeface="Arial"/>
                <a:ea typeface="ＭＳ Ｐゴシック"/>
                <a:cs typeface="Arial"/>
              </a:rPr>
              <a:t> </a:t>
            </a:r>
            <a:endParaRPr lang="en-US"/>
          </a:p>
          <a:p>
            <a:pPr marL="283845" indent="-283845" eaLnBrk="1" hangingPunct="1">
              <a:spcBef>
                <a:spcPct val="0"/>
              </a:spcBef>
              <a:buFontTx/>
              <a:buNone/>
            </a:pPr>
            <a:endParaRPr lang="en-US" altLang="en-US" sz="2000">
              <a:cs typeface="Arial" panose="020B0604020202020204" pitchFamily="34" charset="0"/>
            </a:endParaRPr>
          </a:p>
          <a:p>
            <a:pPr marL="283845" indent="-283845" eaLnBrk="1" hangingPunct="1">
              <a:spcBef>
                <a:spcPct val="0"/>
              </a:spcBef>
            </a:pPr>
            <a:r>
              <a:rPr lang="en-US" altLang="en-US" sz="2400">
                <a:latin typeface="Arial"/>
                <a:ea typeface="ＭＳ Ｐゴシック"/>
                <a:cs typeface="Arial"/>
              </a:rPr>
              <a:t>Useful methods in</a:t>
            </a:r>
            <a:r>
              <a:rPr lang="en-US" altLang="en-US" sz="2000">
                <a:latin typeface="Arial"/>
                <a:ea typeface="ＭＳ Ｐゴシック"/>
                <a:cs typeface="Arial"/>
              </a:rPr>
              <a:t> </a:t>
            </a:r>
            <a:r>
              <a:rPr lang="en-US" altLang="en-US" sz="24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Scanner</a:t>
            </a:r>
            <a:r>
              <a:rPr lang="en-US" altLang="en-US" sz="2400">
                <a:solidFill>
                  <a:srgbClr val="6E7069"/>
                </a:solidFill>
                <a:latin typeface="Arial"/>
                <a:ea typeface="ＭＳ Ｐゴシック"/>
                <a:cs typeface="Arial"/>
              </a:rPr>
              <a:t> </a:t>
            </a:r>
            <a:r>
              <a:rPr lang="en-US" altLang="en-US" sz="2400">
                <a:latin typeface="Arial"/>
                <a:ea typeface="ＭＳ Ｐゴシック"/>
                <a:cs typeface="Arial"/>
              </a:rPr>
              <a:t>class that return </a:t>
            </a:r>
            <a:r>
              <a:rPr lang="en-US" altLang="en-US" sz="2400" err="1">
                <a:latin typeface="Arial"/>
                <a:ea typeface="ＭＳ Ｐゴシック"/>
                <a:cs typeface="Arial"/>
              </a:rPr>
              <a:t>boolean</a:t>
            </a:r>
            <a:r>
              <a:rPr lang="en-US" altLang="en-US" sz="2400">
                <a:latin typeface="Arial"/>
                <a:ea typeface="ＭＳ Ｐゴシック"/>
                <a:cs typeface="Arial"/>
              </a:rPr>
              <a:t> value: </a:t>
            </a:r>
            <a:r>
              <a:rPr lang="en-US" altLang="en-US" sz="2400" err="1">
                <a:solidFill>
                  <a:srgbClr val="6E7069"/>
                </a:solidFill>
                <a:latin typeface="Courier New"/>
                <a:ea typeface="ＭＳ Ｐゴシック"/>
                <a:cs typeface="Arial"/>
              </a:rPr>
              <a:t>hasNextInt</a:t>
            </a:r>
            <a:r>
              <a:rPr lang="en-US" altLang="en-US" sz="2400">
                <a:solidFill>
                  <a:srgbClr val="6E7069"/>
                </a:solidFill>
                <a:latin typeface="Courier New"/>
                <a:ea typeface="ＭＳ Ｐゴシック"/>
                <a:cs typeface="Arial"/>
              </a:rPr>
              <a:t>()</a:t>
            </a:r>
            <a:r>
              <a:rPr lang="en-US" altLang="en-US" sz="2400">
                <a:solidFill>
                  <a:srgbClr val="6E7069"/>
                </a:solidFill>
                <a:latin typeface="Arial"/>
                <a:ea typeface="ＭＳ Ｐゴシック"/>
                <a:cs typeface="Arial"/>
              </a:rPr>
              <a:t> </a:t>
            </a:r>
            <a:r>
              <a:rPr lang="en-US" altLang="en-US" sz="2400">
                <a:latin typeface="Arial"/>
                <a:ea typeface="ＭＳ Ｐゴシック"/>
                <a:cs typeface="Arial"/>
              </a:rPr>
              <a:t>and </a:t>
            </a:r>
            <a:r>
              <a:rPr lang="en-US" altLang="en-US" sz="2400" err="1">
                <a:solidFill>
                  <a:srgbClr val="6E7069"/>
                </a:solidFill>
                <a:latin typeface="Courier New"/>
                <a:ea typeface="ＭＳ Ｐゴシック"/>
                <a:cs typeface="Arial"/>
              </a:rPr>
              <a:t>hasNextDouble</a:t>
            </a:r>
            <a:r>
              <a:rPr lang="en-US" altLang="en-US" sz="2400">
                <a:solidFill>
                  <a:srgbClr val="6E7069"/>
                </a:solidFill>
                <a:latin typeface="Courier New"/>
                <a:ea typeface="ＭＳ Ｐゴシック"/>
                <a:cs typeface="Arial"/>
              </a:rPr>
              <a:t>()</a:t>
            </a:r>
            <a:r>
              <a:rPr lang="en-US" altLang="en-US" sz="2400">
                <a:latin typeface="Times New Roman"/>
                <a:ea typeface="ＭＳ Ｐゴシック"/>
                <a:cs typeface="Times New Roman"/>
              </a:rPr>
              <a:t>:</a:t>
            </a:r>
            <a:r>
              <a:rPr lang="en-US" altLang="en-US" sz="2400">
                <a:latin typeface="Courier New"/>
                <a:ea typeface="ＭＳ Ｐゴシック"/>
                <a:cs typeface="Times New Roman"/>
              </a:rPr>
              <a:t> </a:t>
            </a:r>
          </a:p>
          <a:p>
            <a:pPr marL="283845" indent="-283845" eaLnBrk="1" hangingPunct="1">
              <a:spcBef>
                <a:spcPts val="1200"/>
              </a:spcBef>
              <a:buNone/>
            </a:pPr>
            <a:r>
              <a:rPr lang="en-US" altLang="en-US" sz="2000">
                <a:latin typeface="Courier New"/>
                <a:ea typeface="ＭＳ Ｐゴシック"/>
                <a:cs typeface="Times New Roman"/>
              </a:rPr>
              <a:t>  </a:t>
            </a: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Times New Roman"/>
              </a:rPr>
              <a:t>if (</a:t>
            </a:r>
            <a:r>
              <a:rPr lang="en-US" altLang="en-US" sz="2000" err="1">
                <a:solidFill>
                  <a:srgbClr val="6E7069"/>
                </a:solidFill>
                <a:latin typeface="Courier New"/>
                <a:ea typeface="ＭＳ Ｐゴシック"/>
                <a:cs typeface="Times New Roman"/>
              </a:rPr>
              <a:t>in.hasNextInt</a:t>
            </a: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Times New Roman"/>
              </a:rPr>
              <a:t>()) n = </a:t>
            </a:r>
            <a:r>
              <a:rPr lang="en-US" altLang="en-US" sz="2000" err="1">
                <a:solidFill>
                  <a:srgbClr val="6E7069"/>
                </a:solidFill>
                <a:latin typeface="Courier New"/>
                <a:ea typeface="ＭＳ Ｐゴシック"/>
                <a:cs typeface="Times New Roman"/>
              </a:rPr>
              <a:t>in.nextInt</a:t>
            </a: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Times New Roman"/>
              </a:rPr>
              <a:t>();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43E5C88A-3868-48DF-A591-8F41E71BF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Using Boolean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C83C0336-3777-41A5-91AA-6BCFBE74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 Copyright © 2009 by John Wiley &amp; Sons.  All rights reserved.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8778C67B-0EE1-4B6D-AB7E-D5B1466AF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19" y="1043032"/>
            <a:ext cx="91440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spAutoFit/>
          </a:bodyPr>
          <a:lstStyle>
            <a:lvl1pPr marL="236538" indent="-2365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36220" indent="-236220" eaLnBrk="1" hangingPunct="1">
              <a:spcBef>
                <a:spcPct val="0"/>
              </a:spcBef>
            </a:pPr>
            <a:r>
              <a:rPr lang="en-US" altLang="en-US" sz="24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&amp;&amp;</a:t>
            </a:r>
            <a:r>
              <a:rPr lang="en-US" altLang="en-US" sz="2400">
                <a:latin typeface="Courier New"/>
                <a:ea typeface="ＭＳ Ｐゴシック"/>
                <a:cs typeface="Courier New"/>
              </a:rPr>
              <a:t>  </a:t>
            </a:r>
            <a:r>
              <a:rPr lang="en-US" altLang="en-US" sz="2400">
                <a:latin typeface="Arial"/>
                <a:ea typeface="ＭＳ Ｐゴシック"/>
                <a:cs typeface="Arial"/>
              </a:rPr>
              <a:t>and</a:t>
            </a:r>
            <a:r>
              <a:rPr lang="en-US" altLang="en-US" sz="2400">
                <a:latin typeface="Courier New"/>
                <a:ea typeface="ＭＳ Ｐゴシック"/>
                <a:cs typeface="Courier New"/>
              </a:rPr>
              <a:t> </a:t>
            </a:r>
            <a:endParaRPr lang="en-US"/>
          </a:p>
          <a:p>
            <a:pPr marL="236220" indent="-236220"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||</a:t>
            </a:r>
            <a:r>
              <a:rPr lang="en-US" altLang="en-US" sz="2400">
                <a:latin typeface="Courier New"/>
                <a:ea typeface="ＭＳ Ｐゴシック"/>
                <a:cs typeface="Courier New"/>
              </a:rPr>
              <a:t>  </a:t>
            </a:r>
            <a:r>
              <a:rPr lang="en-US" altLang="en-US" sz="2400">
                <a:latin typeface="Arial"/>
                <a:ea typeface="ＭＳ Ｐゴシック"/>
                <a:cs typeface="Arial"/>
              </a:rPr>
              <a:t>or</a:t>
            </a:r>
            <a:r>
              <a:rPr lang="en-US" altLang="en-US" sz="2400">
                <a:latin typeface="Courier New"/>
                <a:ea typeface="ＭＳ Ｐゴシック"/>
                <a:cs typeface="Courier New"/>
              </a:rPr>
              <a:t> </a:t>
            </a:r>
            <a:endParaRPr lang="en-US" altLang="en-US" sz="2400">
              <a:latin typeface="Courier New" panose="02070309020205020404" pitchFamily="49" charset="0"/>
              <a:cs typeface="Courier New"/>
            </a:endParaRPr>
          </a:p>
          <a:p>
            <a:pPr marL="236220" indent="-236220"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!</a:t>
            </a:r>
            <a:r>
              <a:rPr lang="en-US" altLang="en-US" sz="2400">
                <a:latin typeface="Courier New"/>
                <a:ea typeface="ＭＳ Ｐゴシック"/>
                <a:cs typeface="Courier New"/>
              </a:rPr>
              <a:t>   </a:t>
            </a:r>
            <a:r>
              <a:rPr lang="en-US" altLang="en-US" sz="2400">
                <a:latin typeface="Arial"/>
                <a:ea typeface="ＭＳ Ｐゴシック"/>
                <a:cs typeface="Arial"/>
              </a:rPr>
              <a:t>not</a:t>
            </a:r>
            <a:r>
              <a:rPr lang="en-US" altLang="en-US" sz="2400">
                <a:latin typeface="Courier New"/>
                <a:ea typeface="ＭＳ Ｐゴシック"/>
                <a:cs typeface="Courier New"/>
              </a:rPr>
              <a:t> </a:t>
            </a:r>
            <a:endParaRPr lang="en-US" altLang="en-US" sz="2400">
              <a:latin typeface="Courier New" panose="02070309020205020404" pitchFamily="49" charset="0"/>
              <a:cs typeface="Courier New"/>
            </a:endParaRPr>
          </a:p>
          <a:p>
            <a:pPr marL="236220" indent="-236220"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if (0 &lt; amount &amp;&amp; amount &lt; 1000) . . . </a:t>
            </a:r>
            <a:endParaRPr lang="en-US" altLang="en-US" sz="2400">
              <a:solidFill>
                <a:srgbClr val="6E7069"/>
              </a:solidFill>
              <a:latin typeface="Courier New" panose="02070309020205020404" pitchFamily="49" charset="0"/>
              <a:cs typeface="Courier New"/>
            </a:endParaRPr>
          </a:p>
          <a:p>
            <a:pPr marL="236220" indent="-236220"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if (</a:t>
            </a:r>
            <a:r>
              <a:rPr lang="en-US" altLang="en-US" sz="2400" err="1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input.equals</a:t>
            </a:r>
            <a:r>
              <a:rPr lang="en-US" altLang="en-US" sz="24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("S") || </a:t>
            </a:r>
            <a:r>
              <a:rPr lang="en-US" altLang="en-US" sz="2400" err="1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input.equals</a:t>
            </a:r>
            <a:r>
              <a:rPr lang="en-US" altLang="en-US" sz="24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("M")) . . .</a:t>
            </a:r>
          </a:p>
          <a:p>
            <a:pPr marL="236220" indent="-236220"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if (!(</a:t>
            </a:r>
            <a:r>
              <a:rPr lang="en-US" altLang="en-US" sz="2400" err="1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input.equals</a:t>
            </a:r>
            <a:r>
              <a:rPr lang="en-US" altLang="en-US" sz="24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("S"))) input = "S" --&gt; F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4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input = "3" --&gt;"3" equal "S" --&gt; !F --&gt; T 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4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Does int equal to "S" -&gt; F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4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!F --&gt; T</a:t>
            </a:r>
            <a:endParaRPr lang="en-US" altLang="en-US" sz="2400">
              <a:solidFill>
                <a:srgbClr val="6E7069"/>
              </a:solidFill>
              <a:latin typeface="Courier New" panose="02070309020205020404" pitchFamily="49" charset="0"/>
              <a:cs typeface="Courier New"/>
            </a:endParaRP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A2D31AF1-9F3B-48E1-9402-699C5F9A3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2826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2400" b="1" dirty="0">
                <a:latin typeface="Lucida Sans"/>
                <a:ea typeface="ＭＳ Ｐゴシック"/>
              </a:rPr>
              <a:t>Using Boolean Expressions: The Boolean (Logical) 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86FF6420-6B96-4809-A9C0-6516D15D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 Copyright © 2009 by John Wiley &amp; Sons.  All rights reserved.</a:t>
            </a:r>
          </a:p>
        </p:txBody>
      </p:sp>
      <p:sp>
        <p:nvSpPr>
          <p:cNvPr id="34819" name="Text Box 6">
            <a:extLst>
              <a:ext uri="{FF2B5EF4-FFF2-40B4-BE49-F238E27FC236}">
                <a16:creationId xmlns:a16="http://schemas.microsoft.com/office/drawing/2014/main" id="{AA8FA9EB-B6C8-446F-95BC-3F033CCF3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2400" b="1" dirty="0">
                <a:latin typeface="Lucida Sans"/>
                <a:ea typeface="ＭＳ Ｐゴシック"/>
              </a:rPr>
              <a:t>Boolean (</a:t>
            </a:r>
            <a:r>
              <a:rPr lang="en-US" altLang="en-US" sz="2400" b="1" dirty="0">
                <a:latin typeface="Lucida Sans"/>
                <a:ea typeface="ＭＳ Ｐゴシック"/>
                <a:cs typeface="Arial"/>
              </a:rPr>
              <a:t>Logical)</a:t>
            </a:r>
            <a:r>
              <a:rPr lang="en-US" altLang="en-US" sz="2000" b="1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en-US" sz="2400" b="1" dirty="0">
                <a:latin typeface="Lucida Sans"/>
                <a:ea typeface="ＭＳ Ｐゴシック"/>
              </a:rPr>
              <a:t>Operators</a:t>
            </a:r>
          </a:p>
        </p:txBody>
      </p:sp>
      <p:pic>
        <p:nvPicPr>
          <p:cNvPr id="34820" name="Picture 4" descr="boolean_operators.png">
            <a:extLst>
              <a:ext uri="{FF2B5EF4-FFF2-40B4-BE49-F238E27FC236}">
                <a16:creationId xmlns:a16="http://schemas.microsoft.com/office/drawing/2014/main" id="{78C3B77B-970F-4D93-9972-64BEA20A5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7442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>
            <a:extLst>
              <a:ext uri="{FF2B5EF4-FFF2-40B4-BE49-F238E27FC236}">
                <a16:creationId xmlns:a16="http://schemas.microsoft.com/office/drawing/2014/main" id="{CE40E870-4F90-4D68-B3E5-89525221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 Copyright © 2009 by John Wiley &amp; Sons.  All rights reserved.</a:t>
            </a:r>
          </a:p>
        </p:txBody>
      </p:sp>
      <p:sp>
        <p:nvSpPr>
          <p:cNvPr id="112645" name="Text Box 5">
            <a:extLst>
              <a:ext uri="{FF2B5EF4-FFF2-40B4-BE49-F238E27FC236}">
                <a16:creationId xmlns:a16="http://schemas.microsoft.com/office/drawing/2014/main" id="{91F2004F-C3DC-4FEB-9D2A-5AF049C94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88392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marL="225425" indent="-2254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/>
                <a:ea typeface="ＭＳ Ｐゴシック"/>
                <a:cs typeface="Arial"/>
              </a:rPr>
              <a:t>The </a:t>
            </a:r>
            <a:r>
              <a:rPr lang="en-US" altLang="en-US" sz="24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if</a:t>
            </a:r>
            <a:r>
              <a:rPr lang="en-US" altLang="en-US" sz="2400">
                <a:solidFill>
                  <a:srgbClr val="6E7069"/>
                </a:solidFill>
                <a:latin typeface="Arial"/>
                <a:ea typeface="ＭＳ Ｐゴシック"/>
                <a:cs typeface="Arial"/>
              </a:rPr>
              <a:t> </a:t>
            </a:r>
            <a:r>
              <a:rPr lang="en-US" altLang="en-US" sz="2400">
                <a:latin typeface="Arial"/>
                <a:ea typeface="ＭＳ Ｐゴシック"/>
                <a:cs typeface="Arial"/>
              </a:rPr>
              <a:t>statement lets a program carry out different actions depending on a condition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/>
                <a:ea typeface="ＭＳ Ｐゴシック"/>
                <a:cs typeface="Courier New"/>
              </a:rPr>
              <a:t>	</a:t>
            </a: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if (amount &lt;= balance)</a:t>
            </a:r>
          </a:p>
          <a:p>
            <a:pPr>
              <a:spcBef>
                <a:spcPct val="50000"/>
              </a:spcBef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 {</a:t>
            </a:r>
            <a:endParaRPr lang="en-US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</a:rPr>
              <a:t>	   balance = balance – amount;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    System.out.println("Here! Money");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 }</a:t>
            </a:r>
          </a:p>
        </p:txBody>
      </p:sp>
      <p:sp>
        <p:nvSpPr>
          <p:cNvPr id="16388" name="Text Box 6">
            <a:extLst>
              <a:ext uri="{FF2B5EF4-FFF2-40B4-BE49-F238E27FC236}">
                <a16:creationId xmlns:a16="http://schemas.microsoft.com/office/drawing/2014/main" id="{EAB49904-90BB-4AB7-879D-4318E93CA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The</a:t>
            </a:r>
            <a:r>
              <a:rPr lang="en-US" altLang="en-US" sz="2400" b="1">
                <a:solidFill>
                  <a:srgbClr val="0033CC"/>
                </a:solidFill>
              </a:rPr>
              <a:t> </a:t>
            </a:r>
            <a:r>
              <a:rPr lang="en-US" altLang="en-US" sz="2400" b="1">
                <a:solidFill>
                  <a:srgbClr val="6E7069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400" b="1">
                <a:solidFill>
                  <a:srgbClr val="6E7069"/>
                </a:solidFill>
              </a:rPr>
              <a:t> </a:t>
            </a:r>
            <a:r>
              <a:rPr lang="en-US" altLang="en-US" sz="2400" b="1">
                <a:latin typeface="Lucida Sans" panose="020B0602030504020204" pitchFamily="34" charset="0"/>
              </a:rPr>
              <a:t>Statement</a:t>
            </a:r>
          </a:p>
        </p:txBody>
      </p:sp>
      <p:pic>
        <p:nvPicPr>
          <p:cNvPr id="16389" name="Picture 7" descr="flow-if.png">
            <a:extLst>
              <a:ext uri="{FF2B5EF4-FFF2-40B4-BE49-F238E27FC236}">
                <a16:creationId xmlns:a16="http://schemas.microsoft.com/office/drawing/2014/main" id="{7FE0012F-F673-4873-95FF-88458A291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296" y="1371600"/>
            <a:ext cx="32766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>
            <a:extLst>
              <a:ext uri="{FF2B5EF4-FFF2-40B4-BE49-F238E27FC236}">
                <a16:creationId xmlns:a16="http://schemas.microsoft.com/office/drawing/2014/main" id="{EDAEB211-DCEB-4D4C-B1D8-1B0CF857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 Copyright © 2009 by John Wiley &amp; Sons.  All rights reserved.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11964ADD-B930-4142-A0AB-43B8567DA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9163"/>
            <a:ext cx="9144000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spAutoFit/>
          </a:bodyPr>
          <a:lstStyle>
            <a:lvl1pPr marL="236538" indent="-2365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36220" indent="-236220" eaLnBrk="1" hangingPunct="1">
              <a:spcBef>
                <a:spcPct val="0"/>
              </a:spcBef>
            </a:pPr>
            <a:r>
              <a:rPr lang="en-US" altLang="en-US" sz="24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private </a:t>
            </a:r>
            <a:r>
              <a:rPr lang="en-US" altLang="en-US" sz="2400" err="1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boolean</a:t>
            </a:r>
            <a:r>
              <a:rPr lang="en-US" altLang="en-US" sz="24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 </a:t>
            </a:r>
            <a:r>
              <a:rPr lang="en-US" altLang="en-US" sz="2400" err="1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isMarried</a:t>
            </a:r>
            <a:r>
              <a:rPr lang="en-US" altLang="en-US" sz="24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; </a:t>
            </a:r>
            <a:endParaRPr lang="en-US"/>
          </a:p>
          <a:p>
            <a:pPr marL="236220" indent="-236220" eaLnBrk="1" hangingPunct="1">
              <a:spcBef>
                <a:spcPct val="50000"/>
              </a:spcBef>
            </a:pPr>
            <a:r>
              <a:rPr lang="en-US" altLang="en-US" sz="2400">
                <a:latin typeface="Arial"/>
                <a:ea typeface="ＭＳ Ｐゴシック"/>
                <a:cs typeface="Arial"/>
              </a:rPr>
              <a:t>Set to truth value:</a:t>
            </a:r>
          </a:p>
          <a:p>
            <a:pPr marL="236220" indent="-236220" eaLnBrk="1" hangingPunct="1">
              <a:spcBef>
                <a:spcPts val="1200"/>
              </a:spcBef>
              <a:buNone/>
            </a:pPr>
            <a:r>
              <a:rPr lang="en-US" altLang="en-US" sz="2000">
                <a:latin typeface="Courier New"/>
                <a:ea typeface="ＭＳ Ｐゴシック"/>
                <a:cs typeface="Courier New"/>
              </a:rPr>
              <a:t>  </a:t>
            </a:r>
            <a:r>
              <a:rPr lang="en-US" altLang="en-US" sz="2000" err="1">
                <a:latin typeface="Courier New"/>
                <a:ea typeface="ＭＳ Ｐゴシック"/>
                <a:cs typeface="Courier New"/>
              </a:rPr>
              <a:t>isM</a:t>
            </a:r>
            <a:r>
              <a:rPr lang="en-US" altLang="en-US" sz="2000" err="1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arried</a:t>
            </a: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 = </a:t>
            </a:r>
            <a:r>
              <a:rPr lang="en-US" altLang="en-US" sz="2000" err="1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input.equals</a:t>
            </a: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("M"); </a:t>
            </a:r>
            <a:endParaRPr lang="en-US" altLang="en-US" sz="2000">
              <a:solidFill>
                <a:srgbClr val="6E7069"/>
              </a:solidFill>
              <a:latin typeface="Courier New" panose="02070309020205020404" pitchFamily="49" charset="0"/>
              <a:cs typeface="Courier New"/>
            </a:endParaRPr>
          </a:p>
          <a:p>
            <a:pPr marL="236220" indent="-236220" eaLnBrk="1" hangingPunct="1">
              <a:spcBef>
                <a:spcPct val="50000"/>
              </a:spcBef>
            </a:pPr>
            <a:r>
              <a:rPr lang="en-US" altLang="en-US" sz="2400">
                <a:latin typeface="Arial"/>
                <a:ea typeface="ＭＳ Ｐゴシック"/>
                <a:cs typeface="Arial"/>
              </a:rPr>
              <a:t>Use in conditions: </a:t>
            </a:r>
          </a:p>
          <a:p>
            <a:pPr marL="236220" indent="-236220" eaLnBrk="1" hangingPunct="1">
              <a:spcBef>
                <a:spcPts val="1200"/>
              </a:spcBef>
              <a:buNone/>
            </a:pPr>
            <a:r>
              <a:rPr lang="en-US" altLang="en-US" sz="2000">
                <a:latin typeface="Courier New"/>
                <a:ea typeface="ＭＳ Ｐゴシック"/>
                <a:cs typeface="Courier New"/>
              </a:rPr>
              <a:t>	</a:t>
            </a: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if (</a:t>
            </a:r>
            <a:r>
              <a:rPr lang="en-US" altLang="en-US" sz="2000" err="1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isMarried</a:t>
            </a: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) ... else ... </a:t>
            </a:r>
            <a:endParaRPr lang="en-US" altLang="en-US" sz="2000">
              <a:solidFill>
                <a:srgbClr val="6E7069"/>
              </a:solidFill>
              <a:latin typeface="Courier New" panose="02070309020205020404" pitchFamily="49" charset="0"/>
              <a:cs typeface="Courier New"/>
            </a:endParaRPr>
          </a:p>
          <a:p>
            <a:pPr marL="236220" indent="-236220" eaLnBrk="1" hangingPunct="1">
              <a:spcBef>
                <a:spcPct val="0"/>
              </a:spcBef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	if (!</a:t>
            </a:r>
            <a:r>
              <a:rPr lang="en-US" altLang="en-US" sz="2000" err="1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isMarried</a:t>
            </a: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) ... </a:t>
            </a:r>
            <a:endParaRPr lang="en-US" altLang="en-US" sz="2000">
              <a:solidFill>
                <a:srgbClr val="6E7069"/>
              </a:solidFill>
              <a:latin typeface="Courier New" panose="02070309020205020404" pitchFamily="49" charset="0"/>
              <a:cs typeface="Courier New"/>
            </a:endParaRPr>
          </a:p>
          <a:p>
            <a:pPr marL="236220" indent="-236220" eaLnBrk="1" hangingPunct="1">
              <a:spcBef>
                <a:spcPct val="50000"/>
              </a:spcBef>
            </a:pPr>
            <a:r>
              <a:rPr lang="en-US" altLang="en-US" sz="2400">
                <a:latin typeface="Arial"/>
                <a:ea typeface="ＭＳ Ｐゴシック"/>
                <a:cs typeface="Arial"/>
              </a:rPr>
              <a:t>Also called </a:t>
            </a:r>
            <a:r>
              <a:rPr lang="en-US" altLang="en-US" sz="2400" i="1">
                <a:latin typeface="Arial"/>
                <a:ea typeface="ＭＳ Ｐゴシック"/>
                <a:cs typeface="Arial"/>
              </a:rPr>
              <a:t>flag</a:t>
            </a:r>
            <a:r>
              <a:rPr lang="en-US" altLang="en-US" sz="2400">
                <a:latin typeface="Arial"/>
                <a:ea typeface="ＭＳ Ｐゴシック"/>
                <a:cs typeface="Arial"/>
              </a:rPr>
              <a:t> </a:t>
            </a:r>
            <a:endParaRPr lang="en-US" altLang="en-US" sz="2400">
              <a:cs typeface="Arial"/>
            </a:endParaRPr>
          </a:p>
          <a:p>
            <a:pPr marL="236220" indent="-236220" eaLnBrk="1" hangingPunct="1">
              <a:spcBef>
                <a:spcPct val="50000"/>
              </a:spcBef>
            </a:pPr>
            <a:r>
              <a:rPr lang="en-US" altLang="en-US" sz="2400">
                <a:latin typeface="Arial"/>
                <a:ea typeface="ＭＳ Ｐゴシック"/>
                <a:cs typeface="Arial"/>
              </a:rPr>
              <a:t>It is considered gauche to write a test such as </a:t>
            </a:r>
            <a:endParaRPr lang="en-US" altLang="en-US" sz="2400">
              <a:cs typeface="Arial"/>
            </a:endParaRPr>
          </a:p>
          <a:p>
            <a:pPr marL="236220" indent="-236220" eaLnBrk="1" hangingPunct="1">
              <a:spcBef>
                <a:spcPts val="1200"/>
              </a:spcBef>
              <a:buNone/>
            </a:pPr>
            <a:r>
              <a:rPr lang="en-US" altLang="en-US" sz="2000">
                <a:latin typeface="Courier New"/>
                <a:ea typeface="ＭＳ Ｐゴシック"/>
                <a:cs typeface="Courier New"/>
              </a:rPr>
              <a:t>  </a:t>
            </a: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if (</a:t>
            </a:r>
            <a:r>
              <a:rPr lang="en-US" altLang="en-US" sz="2000" err="1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isMarried</a:t>
            </a: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 == true) ... // Don't</a:t>
            </a:r>
          </a:p>
          <a:p>
            <a:pPr marL="236220" indent="-236220" eaLnBrk="1" hangingPunct="1">
              <a:spcBef>
                <a:spcPct val="50000"/>
              </a:spcBef>
            </a:pPr>
            <a:r>
              <a:rPr lang="en-US" altLang="en-US" sz="2400">
                <a:latin typeface="Arial"/>
                <a:ea typeface="ＭＳ Ｐゴシック"/>
                <a:cs typeface="Arial"/>
              </a:rPr>
              <a:t>Just use the simpler test </a:t>
            </a:r>
            <a:endParaRPr lang="en-US" altLang="en-US" sz="2400">
              <a:cs typeface="Arial"/>
            </a:endParaRPr>
          </a:p>
          <a:p>
            <a:pPr marL="236220" indent="-236220" eaLnBrk="1" hangingPunct="1">
              <a:spcBef>
                <a:spcPts val="1200"/>
              </a:spcBef>
              <a:buNone/>
            </a:pPr>
            <a:r>
              <a:rPr lang="en-US" altLang="en-US" sz="2000">
                <a:latin typeface="Courier New"/>
                <a:ea typeface="ＭＳ Ｐゴシック"/>
                <a:cs typeface="Courier New"/>
              </a:rPr>
              <a:t>  </a:t>
            </a: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if (</a:t>
            </a:r>
            <a:r>
              <a:rPr lang="en-US" altLang="en-US" sz="2000" err="1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isMarried</a:t>
            </a: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) ...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16CFCA73-27AB-40E4-B3E6-D1F20AAFD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Using Boolean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>
            <a:extLst>
              <a:ext uri="{FF2B5EF4-FFF2-40B4-BE49-F238E27FC236}">
                <a16:creationId xmlns:a16="http://schemas.microsoft.com/office/drawing/2014/main" id="{5A42E3F8-1303-48FF-8F88-E1643538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7739"/>
            <a:ext cx="91440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altLang="en-US" sz="2400">
                <a:latin typeface="Arial"/>
                <a:ea typeface="ＭＳ Ｐゴシック"/>
                <a:cs typeface="Arial"/>
              </a:rPr>
              <a:t>When does the statement </a:t>
            </a:r>
            <a:endParaRPr lang="en-US"/>
          </a:p>
          <a:p>
            <a:pPr>
              <a:spcBef>
                <a:spcPct val="50000"/>
              </a:spcBef>
              <a:buNone/>
            </a:pPr>
            <a:endParaRPr lang="en-US" altLang="en-US" sz="2400">
              <a:latin typeface="Arial"/>
              <a:ea typeface="ＭＳ Ｐゴシック"/>
              <a:cs typeface="Arial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</a:rPr>
              <a:t>System.out.println (x &gt; 0 || x &lt; 0);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print </a:t>
            </a:r>
            <a:r>
              <a:rPr lang="en-US" altLang="en-US" sz="24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2400">
                <a:latin typeface="Arial" panose="020B0604020202020204" pitchFamily="34" charset="0"/>
                <a:cs typeface="Courier New" panose="02070309020205020404" pitchFamily="49" charset="0"/>
              </a:rPr>
              <a:t>?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cs typeface="Courier New" panose="02070309020205020404" pitchFamily="49" charset="0"/>
              </a:rPr>
              <a:t>   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37891" name="Text Box 4">
            <a:extLst>
              <a:ext uri="{FF2B5EF4-FFF2-40B4-BE49-F238E27FC236}">
                <a16:creationId xmlns:a16="http://schemas.microsoft.com/office/drawing/2014/main" id="{F6E4530C-EA15-48F3-B360-FAED5C7BC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Self Check 5.7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10FFD0-ED76-4C8A-B362-6A5F93E0B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9274"/>
            <a:ext cx="91440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Arial"/>
                <a:ea typeface="ＭＳ Ｐゴシック"/>
                <a:cs typeface="Arial"/>
              </a:rPr>
              <a:t>Rewrite the following expression, avoiding the comparison with </a:t>
            </a:r>
            <a:r>
              <a:rPr lang="en-US" altLang="en-US" sz="24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false</a:t>
            </a:r>
            <a:r>
              <a:rPr lang="en-US" altLang="en-US" sz="2400">
                <a:latin typeface="Arial"/>
                <a:ea typeface="ＭＳ Ｐゴシック"/>
                <a:cs typeface="Courier New"/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if (</a:t>
            </a:r>
            <a:r>
              <a:rPr lang="en-US" altLang="en-US" sz="2400" err="1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Character.isDigit</a:t>
            </a:r>
            <a:r>
              <a:rPr lang="en-US" altLang="en-US" sz="24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(</a:t>
            </a:r>
            <a:r>
              <a:rPr lang="en-US" altLang="en-US" sz="2400" err="1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ch</a:t>
            </a:r>
            <a:r>
              <a:rPr lang="en-US" altLang="en-US" sz="24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) == false) …</a:t>
            </a:r>
          </a:p>
          <a:p>
            <a:pPr>
              <a:spcBef>
                <a:spcPct val="50000"/>
              </a:spcBef>
              <a:buNone/>
            </a:pPr>
            <a:r>
              <a:rPr lang="en-US" sz="24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if (!</a:t>
            </a:r>
            <a:r>
              <a:rPr lang="en-US" sz="2400" err="1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Character.isDigit</a:t>
            </a:r>
            <a:r>
              <a:rPr lang="en-US" sz="24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(</a:t>
            </a:r>
            <a:r>
              <a:rPr lang="en-US" sz="2400" err="1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ch</a:t>
            </a:r>
            <a:r>
              <a:rPr lang="en-US" sz="24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))</a:t>
            </a:r>
            <a:endParaRPr lang="en-US"/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en-US" sz="2400" b="1">
                <a:latin typeface="Arial"/>
                <a:ea typeface="ＭＳ Ｐゴシック"/>
                <a:cs typeface="Courier New"/>
              </a:rPr>
              <a:t>   </a:t>
            </a:r>
            <a:endParaRPr lang="en-US" altLang="en-US" sz="2400">
              <a:solidFill>
                <a:srgbClr val="6E706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AD98A57B-CA90-4CBC-9AF5-42F47E2D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 Copyright © 2009 by John Wiley &amp; Sons.  All rights reserved.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AEFC71A-AB6D-4AFF-892D-B59BFF564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8763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</a:t>
            </a:r>
          </a:p>
        </p:txBody>
      </p:sp>
      <p:sp>
        <p:nvSpPr>
          <p:cNvPr id="17412" name="Text Box 5">
            <a:extLst>
              <a:ext uri="{FF2B5EF4-FFF2-40B4-BE49-F238E27FC236}">
                <a16:creationId xmlns:a16="http://schemas.microsoft.com/office/drawing/2014/main" id="{9523503B-C7ED-474A-BC3D-F2A480419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8763000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if (amount &lt;= balance)</a:t>
            </a:r>
          </a:p>
          <a:p>
            <a:pPr>
              <a:spcBef>
                <a:spcPct val="50000"/>
              </a:spcBef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   balance = balance – amount;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   </a:t>
            </a:r>
            <a:r>
              <a:rPr 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balance = balance – amount;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   balance = balance – OVERDRAFT_PENALTY;</a:t>
            </a:r>
            <a:endParaRPr lang="en-US"/>
          </a:p>
          <a:p>
            <a:pPr>
              <a:spcBef>
                <a:spcPct val="0"/>
              </a:spcBef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Courier New"/>
              </a:rPr>
              <a:t>}</a:t>
            </a:r>
          </a:p>
        </p:txBody>
      </p:sp>
      <p:sp>
        <p:nvSpPr>
          <p:cNvPr id="17413" name="Text Box 6">
            <a:extLst>
              <a:ext uri="{FF2B5EF4-FFF2-40B4-BE49-F238E27FC236}">
                <a16:creationId xmlns:a16="http://schemas.microsoft.com/office/drawing/2014/main" id="{F496267E-3CB5-4753-957B-FE693721F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The</a:t>
            </a:r>
            <a:r>
              <a:rPr lang="en-US" altLang="en-US" sz="2400" b="1">
                <a:solidFill>
                  <a:srgbClr val="0033CC"/>
                </a:solidFill>
              </a:rPr>
              <a:t> </a:t>
            </a:r>
            <a:r>
              <a:rPr lang="en-US" altLang="en-US" sz="2400" b="1">
                <a:solidFill>
                  <a:srgbClr val="6E7069"/>
                </a:solidFill>
                <a:latin typeface="Courier New" panose="02070309020205020404" pitchFamily="49" charset="0"/>
              </a:rPr>
              <a:t>if/else</a:t>
            </a:r>
            <a:r>
              <a:rPr lang="en-US" altLang="en-US" sz="2400" b="1">
                <a:solidFill>
                  <a:srgbClr val="6E7069"/>
                </a:solidFill>
              </a:rPr>
              <a:t> </a:t>
            </a:r>
            <a:r>
              <a:rPr lang="en-US" altLang="en-US" sz="2400" b="1">
                <a:latin typeface="Lucida Sans" panose="020B0602030504020204" pitchFamily="34" charset="0"/>
              </a:rPr>
              <a:t>Statement</a:t>
            </a:r>
            <a:r>
              <a:rPr lang="en-US" altLang="en-US" sz="2400" b="1">
                <a:solidFill>
                  <a:srgbClr val="0033CC"/>
                </a:solidFill>
              </a:rPr>
              <a:t>  </a:t>
            </a:r>
          </a:p>
        </p:txBody>
      </p:sp>
      <p:pic>
        <p:nvPicPr>
          <p:cNvPr id="17414" name="Picture 7" descr="flow-ifelse.png">
            <a:extLst>
              <a:ext uri="{FF2B5EF4-FFF2-40B4-BE49-F238E27FC236}">
                <a16:creationId xmlns:a16="http://schemas.microsoft.com/office/drawing/2014/main" id="{B54478DC-F191-4589-98B9-854EDAF36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389" y="3645728"/>
            <a:ext cx="3697942" cy="332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A071A32F-92F0-4722-9636-24E05CA0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 Copyright © 2009 by John Wiley &amp; Sons.  All rights reserved.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6B90B28-363C-4236-B162-29172DE21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4" y="658318"/>
            <a:ext cx="9144000" cy="692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spAutoFit/>
          </a:bodyPr>
          <a:lstStyle/>
          <a:p>
            <a:pPr marL="225425" indent="-225425" eaLnBrk="1" hangingPunct="1">
              <a:buFontTx/>
              <a:buChar char="•"/>
              <a:defRPr/>
            </a:pPr>
            <a:r>
              <a:rPr lang="en-US" sz="2400">
                <a:latin typeface="Arial" charset="0"/>
                <a:ea typeface="ＭＳ Ｐゴシック" pitchFamily="-107" charset="-128"/>
              </a:rPr>
              <a:t>Simple statement:</a:t>
            </a:r>
          </a:p>
          <a:p>
            <a:pPr marL="225425" indent="-225425" eaLnBrk="1" hangingPunct="1">
              <a:spcBef>
                <a:spcPct val="50000"/>
              </a:spcBef>
              <a:defRPr/>
            </a:pPr>
            <a:r>
              <a:rPr lang="en-US" sz="2000">
                <a:latin typeface="Courier New" pitchFamily="-107" charset="0"/>
                <a:ea typeface="ＭＳ Ｐゴシック" pitchFamily="-107" charset="-128"/>
              </a:rPr>
              <a:t>	</a:t>
            </a:r>
            <a:r>
              <a:rPr lang="en-US" sz="2000">
                <a:solidFill>
                  <a:srgbClr val="6E7069"/>
                </a:solidFill>
                <a:latin typeface="Courier New" pitchFamily="-107" charset="0"/>
                <a:ea typeface="ＭＳ Ｐゴシック" pitchFamily="-107" charset="-128"/>
              </a:rPr>
              <a:t>balance = balance - amount;</a:t>
            </a:r>
            <a:r>
              <a:rPr lang="en-US" sz="2400">
                <a:solidFill>
                  <a:srgbClr val="6E7069"/>
                </a:solidFill>
                <a:latin typeface="Arial" charset="0"/>
                <a:ea typeface="ＭＳ Ｐゴシック" pitchFamily="-107" charset="-128"/>
              </a:rPr>
              <a:t> </a:t>
            </a:r>
          </a:p>
          <a:p>
            <a:pPr marL="225425" indent="-225425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400">
                <a:latin typeface="Arial" charset="0"/>
                <a:ea typeface="ＭＳ Ｐゴシック" pitchFamily="-107" charset="-128"/>
              </a:rPr>
              <a:t>Compound statement: </a:t>
            </a:r>
          </a:p>
          <a:p>
            <a:pPr marL="225425" indent="-225425" eaLnBrk="1" hangingPunct="1">
              <a:spcBef>
                <a:spcPct val="50000"/>
              </a:spcBef>
              <a:defRPr/>
            </a:pPr>
            <a:r>
              <a:rPr lang="en-US" sz="2000">
                <a:latin typeface="Courier New" pitchFamily="-107" charset="0"/>
                <a:ea typeface="ＭＳ Ｐゴシック" pitchFamily="-107" charset="-128"/>
              </a:rPr>
              <a:t>	</a:t>
            </a:r>
            <a:r>
              <a:rPr lang="en-US" sz="2000">
                <a:solidFill>
                  <a:srgbClr val="6E7069"/>
                </a:solidFill>
                <a:latin typeface="Courier New" pitchFamily="-107" charset="0"/>
                <a:ea typeface="ＭＳ Ｐゴシック" pitchFamily="-107" charset="-128"/>
              </a:rPr>
              <a:t>if (balance &gt;= amount) balance = balance - amount;</a:t>
            </a:r>
            <a:r>
              <a:rPr lang="en-US" sz="2400">
                <a:latin typeface="Arial" charset="0"/>
                <a:ea typeface="ＭＳ Ｐゴシック" pitchFamily="-107" charset="-128"/>
              </a:rPr>
              <a:t>	</a:t>
            </a:r>
            <a:endParaRPr lang="en-US" sz="2400">
              <a:latin typeface="Arial" charset="0"/>
              <a:ea typeface="ＭＳ Ｐゴシック" pitchFamily="-107" charset="-128"/>
              <a:cs typeface="Arial" charset="0"/>
            </a:endParaRPr>
          </a:p>
          <a:p>
            <a:pPr marL="225425" indent="-225425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400">
                <a:latin typeface="Arial" charset="0"/>
                <a:ea typeface="ＭＳ Ｐゴシック" pitchFamily="-107" charset="-128"/>
                <a:cs typeface="Arial" charset="0"/>
              </a:rPr>
              <a:t>Block statement:</a:t>
            </a:r>
          </a:p>
          <a:p>
            <a:pPr marL="225425" indent="-225425" eaLnBrk="1" hangingPunct="1">
              <a:defRPr/>
            </a:pPr>
            <a:r>
              <a:rPr lang="en-US" sz="2000">
                <a:latin typeface="Courier New" pitchFamily="-107" charset="0"/>
                <a:ea typeface="ＭＳ Ｐゴシック" pitchFamily="-107" charset="-128"/>
                <a:cs typeface="Arial" charset="0"/>
              </a:rPr>
              <a:t>	</a:t>
            </a:r>
            <a:r>
              <a:rPr lang="en-US" sz="2000">
                <a:solidFill>
                  <a:srgbClr val="6E7069"/>
                </a:solidFill>
                <a:latin typeface="Courier New" pitchFamily="-107" charset="0"/>
                <a:ea typeface="ＭＳ Ｐゴシック" pitchFamily="-107" charset="-128"/>
                <a:cs typeface="Arial" charset="0"/>
              </a:rPr>
              <a:t>{</a:t>
            </a:r>
          </a:p>
          <a:p>
            <a:pPr marL="225425" indent="-225425" eaLnBrk="1" hangingPunct="1">
              <a:defRPr/>
            </a:pPr>
            <a:r>
              <a:rPr lang="en-US" sz="2000">
                <a:solidFill>
                  <a:srgbClr val="6E7069"/>
                </a:solidFill>
                <a:latin typeface="Courier New" pitchFamily="-107" charset="0"/>
                <a:ea typeface="ＭＳ Ｐゴシック" pitchFamily="-107" charset="-128"/>
                <a:cs typeface="Arial" charset="0"/>
              </a:rPr>
              <a:t>	   double </a:t>
            </a:r>
            <a:r>
              <a:rPr lang="en-US" sz="2000" err="1">
                <a:solidFill>
                  <a:srgbClr val="6E7069"/>
                </a:solidFill>
                <a:latin typeface="Courier New" pitchFamily="-107" charset="0"/>
                <a:ea typeface="ＭＳ Ｐゴシック" pitchFamily="-107" charset="-128"/>
                <a:cs typeface="Arial" charset="0"/>
              </a:rPr>
              <a:t>newBalance</a:t>
            </a:r>
            <a:r>
              <a:rPr lang="en-US" sz="2000">
                <a:solidFill>
                  <a:srgbClr val="6E7069"/>
                </a:solidFill>
                <a:latin typeface="Courier New" pitchFamily="-107" charset="0"/>
                <a:ea typeface="ＭＳ Ｐゴシック" pitchFamily="-107" charset="-128"/>
                <a:cs typeface="Arial" charset="0"/>
              </a:rPr>
              <a:t> = balance - amount; </a:t>
            </a:r>
          </a:p>
          <a:p>
            <a:pPr marL="225425" indent="-225425" eaLnBrk="1" hangingPunct="1">
              <a:defRPr/>
            </a:pPr>
            <a:r>
              <a:rPr lang="en-US" sz="2000">
                <a:solidFill>
                  <a:srgbClr val="6E7069"/>
                </a:solidFill>
                <a:latin typeface="Courier New" pitchFamily="-107" charset="0"/>
                <a:ea typeface="ＭＳ Ｐゴシック" pitchFamily="-107" charset="-128"/>
                <a:cs typeface="Arial" charset="0"/>
              </a:rPr>
              <a:t>	   balance = </a:t>
            </a:r>
            <a:r>
              <a:rPr lang="en-US" sz="2000" err="1">
                <a:solidFill>
                  <a:srgbClr val="6E7069"/>
                </a:solidFill>
                <a:latin typeface="Courier New" pitchFamily="-107" charset="0"/>
                <a:ea typeface="ＭＳ Ｐゴシック" pitchFamily="-107" charset="-128"/>
                <a:cs typeface="Arial" charset="0"/>
              </a:rPr>
              <a:t>newBalance</a:t>
            </a:r>
            <a:r>
              <a:rPr lang="en-US" sz="2000">
                <a:solidFill>
                  <a:srgbClr val="6E7069"/>
                </a:solidFill>
                <a:latin typeface="Courier New" pitchFamily="-107" charset="0"/>
                <a:ea typeface="ＭＳ Ｐゴシック" pitchFamily="-107" charset="-128"/>
                <a:cs typeface="Arial" charset="0"/>
              </a:rPr>
              <a:t>; </a:t>
            </a:r>
          </a:p>
          <a:p>
            <a:pPr marL="225425" indent="-225425" eaLnBrk="1" hangingPunct="1">
              <a:defRPr/>
            </a:pPr>
            <a:r>
              <a:rPr lang="en-US" sz="2000">
                <a:solidFill>
                  <a:srgbClr val="6E7069"/>
                </a:solidFill>
                <a:latin typeface="Courier New" pitchFamily="-107" charset="0"/>
                <a:ea typeface="ＭＳ Ｐゴシック" pitchFamily="-107" charset="-128"/>
                <a:cs typeface="Arial" charset="0"/>
              </a:rPr>
              <a:t>	}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sz="2400">
                <a:latin typeface="Arial" charset="0"/>
                <a:ea typeface="ＭＳ Ｐゴシック" pitchFamily="-107" charset="-128"/>
              </a:rPr>
              <a:t>What is logically wrong with the statement 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if (amount &lt;= balance)</a:t>
            </a:r>
          </a:p>
          <a:p>
            <a:pPr lvl="1">
              <a:spcBef>
                <a:spcPct val="50000"/>
              </a:spcBef>
              <a:defRPr/>
            </a:pPr>
            <a:r>
              <a:rPr 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   </a:t>
            </a:r>
            <a:r>
              <a:rPr lang="en-US" sz="2000" err="1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newBalance</a:t>
            </a:r>
            <a:r>
              <a:rPr 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 = balance - amount; </a:t>
            </a:r>
            <a:br>
              <a:rPr lang="en-US" sz="2000">
                <a:latin typeface="Courier New" pitchFamily="-107" charset="0"/>
                <a:ea typeface="ＭＳ Ｐゴシック" pitchFamily="-107" charset="-128"/>
              </a:rPr>
            </a:br>
            <a:r>
              <a:rPr 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   balance = newBalance;</a:t>
            </a:r>
            <a:endParaRPr lang="en-US">
              <a:latin typeface="Courier New"/>
              <a:ea typeface="ＭＳ Ｐゴシック" pitchFamily="-107" charset="-128"/>
              <a:cs typeface="Courier New"/>
            </a:endParaRPr>
          </a:p>
          <a:p>
            <a:pPr lvl="1">
              <a:spcBef>
                <a:spcPct val="50000"/>
              </a:spcBef>
              <a:defRPr/>
            </a:pPr>
            <a:r>
              <a:rPr lang="en-US" sz="2400">
                <a:latin typeface="Arial"/>
                <a:ea typeface="ＭＳ Ｐゴシック"/>
                <a:cs typeface="Arial"/>
              </a:rPr>
              <a:t>and how do you fix it? </a:t>
            </a:r>
            <a:endParaRPr lang="en-US">
              <a:latin typeface="Courier New"/>
              <a:ea typeface="ＭＳ Ｐゴシック" pitchFamily="-107" charset="-128"/>
              <a:cs typeface="Courier New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 b="1">
                <a:latin typeface="Arial" charset="0"/>
                <a:ea typeface="ＭＳ Ｐゴシック" pitchFamily="-107" charset="-128"/>
              </a:rPr>
              <a:t>   </a:t>
            </a:r>
            <a:endParaRPr lang="en-US" sz="2000">
              <a:latin typeface="Arial" charset="0"/>
              <a:ea typeface="ＭＳ Ｐゴシック" pitchFamily="-107" charset="-128"/>
            </a:endParaRPr>
          </a:p>
          <a:p>
            <a:pPr marL="225425" indent="-225425" eaLnBrk="1" hangingPunct="1">
              <a:defRPr/>
            </a:pPr>
            <a:endParaRPr lang="en-US" sz="2000">
              <a:solidFill>
                <a:srgbClr val="6E7069"/>
              </a:solidFill>
              <a:latin typeface="Courier New" pitchFamily="-107" charset="0"/>
              <a:ea typeface="ＭＳ Ｐゴシック" pitchFamily="-107" charset="-128"/>
              <a:cs typeface="Arial" charset="0"/>
            </a:endParaRP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1A164AA6-6248-4B79-B261-F63DF2518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Statement</a:t>
            </a:r>
            <a:r>
              <a:rPr lang="en-US" altLang="en-US" sz="2400" b="1">
                <a:solidFill>
                  <a:srgbClr val="0033CC"/>
                </a:solidFill>
              </a:rPr>
              <a:t> </a:t>
            </a:r>
            <a:r>
              <a:rPr lang="en-US" altLang="en-US" sz="2400" b="1">
                <a:latin typeface="Lucida Sans" panose="020B0602030504020204" pitchFamily="34" charset="0"/>
              </a:rPr>
              <a:t>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343036CB-D07C-486E-8631-CDDA5C65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 Copyright © 2009 by John Wiley &amp; Sons.  All rights reserved.</a:t>
            </a:r>
          </a:p>
        </p:txBody>
      </p:sp>
      <p:sp>
        <p:nvSpPr>
          <p:cNvPr id="105609" name="Rectangle 137">
            <a:extLst>
              <a:ext uri="{FF2B5EF4-FFF2-40B4-BE49-F238E27FC236}">
                <a16:creationId xmlns:a16="http://schemas.microsoft.com/office/drawing/2014/main" id="{3E592478-A911-49B9-96FB-4C1F98E13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0038"/>
            <a:ext cx="91440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spAutoFit/>
          </a:bodyPr>
          <a:lstStyle>
            <a:lvl1pPr marL="225425" indent="-2254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2625" indent="-2254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Arial"/>
                <a:ea typeface="ＭＳ Ｐゴシック"/>
                <a:cs typeface="Arial"/>
              </a:rPr>
              <a:t>The </a:t>
            </a:r>
            <a:r>
              <a:rPr lang="en-US" altLang="en-US" sz="24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==</a:t>
            </a:r>
            <a:r>
              <a:rPr lang="en-US" altLang="en-US" sz="2400">
                <a:latin typeface="Arial"/>
                <a:ea typeface="ＭＳ Ｐゴシック"/>
                <a:cs typeface="Arial"/>
              </a:rPr>
              <a:t> denotes equality testing:</a:t>
            </a:r>
          </a:p>
          <a:p>
            <a:pPr lvl="1" eaLnBrk="1" hangingPunct="1">
              <a:spcBef>
                <a:spcPts val="1200"/>
              </a:spcBef>
              <a:buNone/>
            </a:pPr>
            <a:r>
              <a:rPr lang="en-US" altLang="en-US" sz="2400">
                <a:latin typeface="Courier New"/>
                <a:ea typeface="ＭＳ Ｐゴシック"/>
                <a:cs typeface="Courier New"/>
              </a:rPr>
              <a:t>	</a:t>
            </a: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a = 5; // Assign 5 to a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	if (a == 5) ... // Test whether a equals 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Arial"/>
                <a:ea typeface="ＭＳ Ｐゴシック"/>
                <a:cs typeface="Arial"/>
              </a:rPr>
              <a:t>Relational operators have lower precedence than arithmetic operators:</a:t>
            </a:r>
          </a:p>
          <a:p>
            <a:pPr lvl="1" eaLnBrk="1" hangingPunct="1"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/>
                <a:ea typeface="ＭＳ Ｐゴシック"/>
                <a:cs typeface="Courier New"/>
              </a:rPr>
              <a:t>	</a:t>
            </a:r>
            <a:r>
              <a:rPr lang="en-US" altLang="en-US" sz="2000">
                <a:solidFill>
                  <a:srgbClr val="6E7069"/>
                </a:solidFill>
                <a:latin typeface="Courier New"/>
                <a:ea typeface="ＭＳ Ｐゴシック"/>
                <a:cs typeface="Courier New"/>
              </a:rPr>
              <a:t>amount + fee &lt;= balance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</p:txBody>
      </p:sp>
      <p:sp>
        <p:nvSpPr>
          <p:cNvPr id="20484" name="Text Box 142">
            <a:extLst>
              <a:ext uri="{FF2B5EF4-FFF2-40B4-BE49-F238E27FC236}">
                <a16:creationId xmlns:a16="http://schemas.microsoft.com/office/drawing/2014/main" id="{36A82EFD-D7F3-4578-87B5-B150FA1EA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Comparing Values: Relational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09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D8901F13-2FEA-4235-B065-1211319E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 Copyright © 2009 by John Wiley &amp; Sons.  All rights reserved.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5BB3D6B1-69AA-4C85-AF4E-A62F44187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92175"/>
            <a:ext cx="91440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25425" indent="-2254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2625" indent="-2254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en-US" sz="2400"/>
              <a:t> To test whether two strings are equal to each other, use </a:t>
            </a:r>
            <a:r>
              <a:rPr lang="en-US" altLang="en-US" sz="24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 </a:t>
            </a:r>
            <a:r>
              <a:rPr lang="en-US" altLang="en-US" sz="2400">
                <a:cs typeface="Courier New" panose="02070309020205020404" pitchFamily="49" charset="0"/>
              </a:rPr>
              <a:t>method:</a:t>
            </a:r>
          </a:p>
          <a:p>
            <a:pPr lvl="1" eaLnBrk="1" hangingPunct="1">
              <a:spcBef>
                <a:spcPts val="1200"/>
              </a:spcBef>
              <a:buFontTx/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(string1.equals(string2)) . . 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>
                <a:cs typeface="Courier New" panose="02070309020205020404" pitchFamily="49" charset="0"/>
              </a:rPr>
              <a:t>Don’t use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400">
                <a:solidFill>
                  <a:srgbClr val="6E7069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2400">
                <a:cs typeface="Courier New" panose="02070309020205020404" pitchFamily="49" charset="0"/>
              </a:rPr>
              <a:t>for strings!</a:t>
            </a:r>
          </a:p>
          <a:p>
            <a:pPr lvl="1" eaLnBrk="1" hangingPunct="1">
              <a:spcBef>
                <a:spcPts val="1200"/>
              </a:spcBef>
              <a:buFontTx/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(string1 == string2) // Not useful</a:t>
            </a:r>
            <a:r>
              <a:rPr lang="en-US" altLang="en-US" sz="24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sz="2400">
                <a:cs typeface="Courier New" panose="02070309020205020404" pitchFamily="49" charset="0"/>
              </a:rPr>
              <a:t> tests identity, </a:t>
            </a:r>
            <a:r>
              <a:rPr lang="en-US" altLang="en-US" sz="24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altLang="en-US" sz="2400">
                <a:solidFill>
                  <a:srgbClr val="6E7069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2400">
                <a:cs typeface="Courier New" panose="02070309020205020404" pitchFamily="49" charset="0"/>
              </a:rPr>
              <a:t>tests equal contents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>
                <a:cs typeface="Courier New" panose="02070309020205020404" pitchFamily="49" charset="0"/>
              </a:rPr>
              <a:t> Case insensitive test: 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>
                <a:solidFill>
                  <a:srgbClr val="6E7069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if (string1.equalsIgnoreCase(string2))</a:t>
            </a:r>
          </a:p>
        </p:txBody>
      </p:sp>
      <p:sp>
        <p:nvSpPr>
          <p:cNvPr id="21508" name="Text Box 5">
            <a:extLst>
              <a:ext uri="{FF2B5EF4-FFF2-40B4-BE49-F238E27FC236}">
                <a16:creationId xmlns:a16="http://schemas.microsoft.com/office/drawing/2014/main" id="{F177595E-3D3F-410B-B663-44E365646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Comparing</a:t>
            </a:r>
            <a:r>
              <a:rPr lang="en-US" altLang="en-US" sz="2400" b="1">
                <a:solidFill>
                  <a:srgbClr val="0033CC"/>
                </a:solidFill>
              </a:rPr>
              <a:t> </a:t>
            </a:r>
            <a:r>
              <a:rPr lang="en-US" altLang="en-US" sz="2400" b="1">
                <a:latin typeface="Lucida Sans" panose="020B0602030504020204" pitchFamily="34" charset="0"/>
              </a:rPr>
              <a:t>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61C9E9CC-CEF3-4021-92DC-700B6D99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 Copyright © 2009 by John Wiley &amp; Sons.  All rights reserved.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D5871CD2-1AB1-418F-A08C-1AC1BA40B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30300"/>
            <a:ext cx="899160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25425" indent="-225425" eaLnBrk="1" hangingPunct="1">
              <a:spcBef>
                <a:spcPts val="1200"/>
              </a:spcBef>
              <a:buFontTx/>
              <a:buChar char="•"/>
              <a:defRPr/>
            </a:pPr>
            <a:r>
              <a:rPr lang="en-US" sz="2400">
                <a:latin typeface="Arial" charset="0"/>
                <a:ea typeface="ＭＳ Ｐゴシック" pitchFamily="-107" charset="-128"/>
              </a:rPr>
              <a:t> </a:t>
            </a:r>
            <a:r>
              <a:rPr lang="en-US" sz="2400">
                <a:solidFill>
                  <a:srgbClr val="6E7069"/>
                </a:solidFill>
                <a:latin typeface="Courier New" pitchFamily="-107" charset="0"/>
                <a:ea typeface="ＭＳ Ｐゴシック" pitchFamily="-107" charset="-128"/>
              </a:rPr>
              <a:t>==</a:t>
            </a:r>
            <a:r>
              <a:rPr lang="en-US" sz="2400">
                <a:latin typeface="Arial" charset="0"/>
                <a:ea typeface="ＭＳ Ｐゴシック" pitchFamily="-107" charset="-128"/>
              </a:rPr>
              <a:t> tests for </a:t>
            </a:r>
            <a:r>
              <a:rPr lang="en-US" sz="2400">
                <a:latin typeface="+mj-lt"/>
                <a:ea typeface="ＭＳ Ｐゴシック" pitchFamily="-107" charset="-128"/>
                <a:cs typeface="Arial" charset="0"/>
              </a:rPr>
              <a:t>iden</a:t>
            </a:r>
            <a:r>
              <a:rPr lang="en-US" sz="2400">
                <a:latin typeface="+mj-lt"/>
                <a:ea typeface="ＭＳ Ｐゴシック" pitchFamily="-107" charset="-128"/>
              </a:rPr>
              <a:t>tit</a:t>
            </a:r>
            <a:r>
              <a:rPr lang="en-US" sz="2400">
                <a:latin typeface="+mj-lt"/>
                <a:ea typeface="ＭＳ Ｐゴシック" pitchFamily="-107" charset="-128"/>
                <a:cs typeface="Arial" charset="0"/>
              </a:rPr>
              <a:t>y</a:t>
            </a:r>
            <a:r>
              <a:rPr lang="en-US" sz="2400">
                <a:latin typeface="Arial" charset="0"/>
                <a:ea typeface="ＭＳ Ｐゴシック" pitchFamily="-107" charset="-128"/>
              </a:rPr>
              <a:t>, </a:t>
            </a:r>
            <a:r>
              <a:rPr lang="en-US" sz="2000">
                <a:latin typeface="Courier New" pitchFamily="-107" charset="0"/>
                <a:ea typeface="ＭＳ Ｐゴシック" pitchFamily="-107" charset="-128"/>
              </a:rPr>
              <a:t>equals</a:t>
            </a:r>
            <a:r>
              <a:rPr lang="en-US" sz="2400">
                <a:latin typeface="Arial" charset="0"/>
                <a:ea typeface="ＭＳ Ｐゴシック" pitchFamily="-107" charset="-128"/>
              </a:rPr>
              <a:t> for identical content </a:t>
            </a:r>
          </a:p>
          <a:p>
            <a:pPr marL="225425" indent="-225425" eaLnBrk="1" hangingPunct="1">
              <a:spcBef>
                <a:spcPts val="1200"/>
              </a:spcBef>
              <a:buFontTx/>
              <a:buChar char="•"/>
              <a:defRPr/>
            </a:pPr>
            <a:r>
              <a:rPr lang="en-US" sz="2400">
                <a:latin typeface="Arial" charset="0"/>
                <a:ea typeface="ＭＳ Ｐゴシック" pitchFamily="-107" charset="-128"/>
              </a:rPr>
              <a:t> </a:t>
            </a:r>
            <a:r>
              <a:rPr lang="en-US" sz="2000">
                <a:solidFill>
                  <a:srgbClr val="6E7069"/>
                </a:solidFill>
                <a:latin typeface="Courier New" pitchFamily="-107" charset="0"/>
                <a:ea typeface="ＭＳ Ｐゴシック" pitchFamily="-107" charset="-128"/>
              </a:rPr>
              <a:t>Rectangle box1 = new Rectangle(5, 10, 20, 30);</a:t>
            </a:r>
          </a:p>
          <a:p>
            <a:pPr marL="225425" indent="-225425" eaLnBrk="1" hangingPunct="1">
              <a:defRPr/>
            </a:pPr>
            <a:r>
              <a:rPr lang="en-US" sz="2000">
                <a:solidFill>
                  <a:srgbClr val="6E7069"/>
                </a:solidFill>
                <a:latin typeface="Courier New" pitchFamily="-107" charset="0"/>
                <a:ea typeface="ＭＳ Ｐゴシック" pitchFamily="-107" charset="-128"/>
              </a:rPr>
              <a:t>	 Rectangle box2 = box1;</a:t>
            </a:r>
          </a:p>
          <a:p>
            <a:pPr marL="225425" indent="-225425" eaLnBrk="1" hangingPunct="1">
              <a:defRPr/>
            </a:pPr>
            <a:r>
              <a:rPr lang="en-US" sz="2000">
                <a:solidFill>
                  <a:srgbClr val="6E7069"/>
                </a:solidFill>
                <a:latin typeface="Courier New" pitchFamily="-107" charset="0"/>
                <a:ea typeface="ＭＳ Ｐゴシック" pitchFamily="-107" charset="-128"/>
              </a:rPr>
              <a:t>	 Rectangle box3 = new Rectangle(5, 10, 20, 30);</a:t>
            </a:r>
          </a:p>
          <a:p>
            <a:pPr marL="225425" indent="-225425" eaLnBrk="1" hangingPunct="1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2400">
                <a:latin typeface="Arial" charset="0"/>
                <a:ea typeface="ＭＳ Ｐゴシック" pitchFamily="-107" charset="-128"/>
                <a:cs typeface="Arial" charset="0"/>
              </a:rPr>
              <a:t> </a:t>
            </a:r>
            <a:r>
              <a:rPr lang="en-US" sz="2400">
                <a:solidFill>
                  <a:srgbClr val="6E7069"/>
                </a:solidFill>
                <a:latin typeface="Courier New" pitchFamily="-107" charset="0"/>
                <a:ea typeface="ＭＳ Ｐゴシック" pitchFamily="-107" charset="-128"/>
                <a:cs typeface="Arial" charset="0"/>
              </a:rPr>
              <a:t>box1 != box3</a:t>
            </a:r>
            <a:r>
              <a:rPr lang="en-US" sz="2000">
                <a:latin typeface="Courier New" pitchFamily="-107" charset="0"/>
                <a:ea typeface="ＭＳ Ｐゴシック" pitchFamily="-107" charset="-128"/>
                <a:cs typeface="Arial" charset="0"/>
              </a:rPr>
              <a:t>, </a:t>
            </a:r>
            <a:r>
              <a:rPr lang="en-US" sz="2400">
                <a:latin typeface="Arial" charset="0"/>
                <a:ea typeface="ＭＳ Ｐゴシック" pitchFamily="-107" charset="-128"/>
                <a:cs typeface="Arial" charset="0"/>
              </a:rPr>
              <a:t>but</a:t>
            </a:r>
            <a:r>
              <a:rPr lang="en-US" sz="2000">
                <a:latin typeface="Courier New" pitchFamily="-107" charset="0"/>
                <a:ea typeface="ＭＳ Ｐゴシック" pitchFamily="-107" charset="-128"/>
                <a:cs typeface="Arial" charset="0"/>
              </a:rPr>
              <a:t> </a:t>
            </a:r>
            <a:r>
              <a:rPr lang="en-US" sz="2400">
                <a:solidFill>
                  <a:srgbClr val="6E7069"/>
                </a:solidFill>
                <a:latin typeface="Courier New" pitchFamily="-107" charset="0"/>
                <a:ea typeface="ＭＳ Ｐゴシック" pitchFamily="-107" charset="-128"/>
                <a:cs typeface="Arial" charset="0"/>
              </a:rPr>
              <a:t>box1.equals(box3)</a:t>
            </a:r>
          </a:p>
          <a:p>
            <a:pPr marL="225425" indent="-225425" eaLnBrk="1" hangingPunct="1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2400">
                <a:latin typeface="Arial" charset="0"/>
                <a:ea typeface="ＭＳ Ｐゴシック" pitchFamily="-107" charset="-128"/>
                <a:cs typeface="Arial" charset="0"/>
              </a:rPr>
              <a:t> </a:t>
            </a:r>
            <a:r>
              <a:rPr lang="en-US" sz="2400">
                <a:latin typeface="+mj-lt"/>
                <a:ea typeface="ＭＳ Ｐゴシック" pitchFamily="-107" charset="-128"/>
                <a:cs typeface="Arial" charset="0"/>
              </a:rPr>
              <a:t>What is the difference?</a:t>
            </a:r>
            <a:endParaRPr lang="en-US" sz="2000">
              <a:latin typeface="+mj-lt"/>
              <a:ea typeface="ＭＳ Ｐゴシック" pitchFamily="-107" charset="-128"/>
              <a:cs typeface="Arial" charset="0"/>
            </a:endParaRP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F79C5B36-D600-4D34-8DB4-A1DA70E83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Comparing</a:t>
            </a:r>
            <a:r>
              <a:rPr lang="en-US" altLang="en-US" sz="2400" b="1">
                <a:solidFill>
                  <a:srgbClr val="0033CC"/>
                </a:solidFill>
              </a:rPr>
              <a:t> </a:t>
            </a:r>
            <a:r>
              <a:rPr lang="en-US" altLang="en-US" sz="2400" b="1">
                <a:latin typeface="Lucida Sans" panose="020B0602030504020204" pitchFamily="34" charset="0"/>
              </a:rPr>
              <a:t>Objects</a:t>
            </a:r>
          </a:p>
        </p:txBody>
      </p:sp>
      <p:pic>
        <p:nvPicPr>
          <p:cNvPr id="23557" name="Picture 5" descr="comparing-objects.png">
            <a:extLst>
              <a:ext uri="{FF2B5EF4-FFF2-40B4-BE49-F238E27FC236}">
                <a16:creationId xmlns:a16="http://schemas.microsoft.com/office/drawing/2014/main" id="{79BCA98A-BFF4-477E-9327-C3855FC0A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33800"/>
            <a:ext cx="6072188" cy="31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>
            <a:extLst>
              <a:ext uri="{FF2B5EF4-FFF2-40B4-BE49-F238E27FC236}">
                <a16:creationId xmlns:a16="http://schemas.microsoft.com/office/drawing/2014/main" id="{ED0B7AF3-8B11-44A1-B37C-945AC17B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 Copyright © 2009 by John Wiley &amp; Sons.  All rights reserved.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C3460FBC-636F-4493-ACDC-CC8C17161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9144000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6538" indent="-2365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rgbClr val="6E7069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sz="2400">
                <a:solidFill>
                  <a:srgbClr val="6E7069"/>
                </a:solidFill>
              </a:rPr>
              <a:t> </a:t>
            </a:r>
            <a:r>
              <a:rPr lang="en-US" altLang="en-US" sz="2400"/>
              <a:t>reference refers to no object:</a:t>
            </a:r>
            <a:br>
              <a:rPr lang="en-US" altLang="en-US" sz="2400"/>
            </a:b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</a:rPr>
              <a:t>String middleInitial = null; // Not set </a:t>
            </a:r>
            <a:b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</a:rPr>
            </a:br>
            <a:r>
              <a:rPr lang="en-US" altLang="en-US" sz="2400">
                <a:solidFill>
                  <a:srgbClr val="6E7069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if ( ... ) </a:t>
            </a:r>
            <a:b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6E7069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middleInitial = middleName.substring(0, 1);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>
                <a:cs typeface="Arial" panose="020B0604020202020204" pitchFamily="34" charset="0"/>
              </a:rPr>
              <a:t> Can be used in tests:</a:t>
            </a:r>
            <a:br>
              <a:rPr lang="en-US" altLang="en-US" sz="2400">
                <a:cs typeface="Arial" panose="020B0604020202020204" pitchFamily="34" charset="0"/>
              </a:rPr>
            </a:br>
            <a:r>
              <a:rPr lang="en-US" altLang="en-US" sz="2400">
                <a:cs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if (middleInitial == null)</a:t>
            </a:r>
            <a:b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6E7069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System.out.println(firstName + " " + lastName); </a:t>
            </a:r>
            <a:b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6E7069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else </a:t>
            </a:r>
            <a:b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6E7069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System.out.println(firstName + " " + middleInitial + </a:t>
            </a:r>
            <a:b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6E7069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". " + lastName</a:t>
            </a:r>
            <a:r>
              <a:rPr lang="en-US" altLang="en-US" sz="2000">
                <a:solidFill>
                  <a:srgbClr val="6E7069"/>
                </a:solidFill>
                <a:cs typeface="Arial" panose="020B0604020202020204" pitchFamily="34" charset="0"/>
              </a:rPr>
              <a:t>);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>
                <a:cs typeface="Arial" panose="020B0604020202020204" pitchFamily="34" charset="0"/>
              </a:rPr>
              <a:t> Use </a:t>
            </a: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==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,</a:t>
            </a:r>
            <a:r>
              <a:rPr lang="en-US" altLang="en-US" sz="2400">
                <a:cs typeface="Arial" panose="020B0604020202020204" pitchFamily="34" charset="0"/>
              </a:rPr>
              <a:t> not </a:t>
            </a: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equals</a:t>
            </a:r>
            <a:r>
              <a:rPr lang="en-US" altLang="en-US" sz="2400">
                <a:cs typeface="Arial" panose="020B0604020202020204" pitchFamily="34" charset="0"/>
              </a:rPr>
              <a:t>, to test for </a:t>
            </a: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null</a:t>
            </a:r>
            <a:r>
              <a:rPr lang="en-US" altLang="en-US" sz="2400">
                <a:solidFill>
                  <a:srgbClr val="6E7069"/>
                </a:solidFill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>
                <a:cs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null</a:t>
            </a:r>
            <a:r>
              <a:rPr lang="en-US" altLang="en-US" sz="2000">
                <a:solidFill>
                  <a:srgbClr val="6E7069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>
                <a:cs typeface="Arial" panose="020B0604020202020204" pitchFamily="34" charset="0"/>
              </a:rPr>
              <a:t>is not the same as the empty string </a:t>
            </a: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""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26850243-A2E8-4B49-808E-157FBDF58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Testing</a:t>
            </a:r>
            <a:r>
              <a:rPr lang="en-US" altLang="en-US" sz="2400" b="1">
                <a:solidFill>
                  <a:srgbClr val="0033CC"/>
                </a:solidFill>
              </a:rPr>
              <a:t> </a:t>
            </a:r>
            <a:r>
              <a:rPr lang="en-US" altLang="en-US" sz="2400" b="1">
                <a:latin typeface="Lucida Sans" panose="020B0602030504020204" pitchFamily="34" charset="0"/>
              </a:rPr>
              <a:t>for</a:t>
            </a:r>
            <a:r>
              <a:rPr lang="en-US" altLang="en-US" sz="2400" b="1">
                <a:solidFill>
                  <a:srgbClr val="0033CC"/>
                </a:solidFill>
              </a:rPr>
              <a:t> </a:t>
            </a:r>
            <a:r>
              <a:rPr lang="en-US" altLang="en-US" sz="2400" b="1">
                <a:solidFill>
                  <a:srgbClr val="6E7069"/>
                </a:solidFill>
                <a:latin typeface="Courier New" panose="02070309020205020404" pitchFamily="49" charset="0"/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>
            <a:extLst>
              <a:ext uri="{FF2B5EF4-FFF2-40B4-BE49-F238E27FC236}">
                <a16:creationId xmlns:a16="http://schemas.microsoft.com/office/drawing/2014/main" id="{9CDB5C08-94A2-4512-822B-5EA73C538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91440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What is the value of </a:t>
            </a: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</a:rPr>
              <a:t>s.length</a:t>
            </a: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400">
                <a:solidFill>
                  <a:srgbClr val="6E7069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2400">
                <a:cs typeface="Courier New" panose="02070309020205020404" pitchFamily="49" charset="0"/>
              </a:rPr>
              <a:t>if </a:t>
            </a: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400">
                <a:solidFill>
                  <a:srgbClr val="6E7069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2400">
                <a:cs typeface="Courier New" panose="02070309020205020404" pitchFamily="49" charset="0"/>
              </a:rPr>
              <a:t>is </a:t>
            </a:r>
          </a:p>
          <a:p>
            <a:pPr lvl="1" eaLnBrk="1" hangingPunct="1">
              <a:spcBef>
                <a:spcPct val="50000"/>
              </a:spcBef>
              <a:buFontTx/>
              <a:buAutoNum type="alphaLcPeriod"/>
            </a:pPr>
            <a:r>
              <a:rPr lang="en-US" altLang="en-US" sz="2000">
                <a:cs typeface="Courier New" panose="02070309020205020404" pitchFamily="49" charset="0"/>
              </a:rPr>
              <a:t> the empty string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  <a:r>
              <a:rPr lang="en-US" altLang="en-US" sz="1800">
                <a:solidFill>
                  <a:srgbClr val="6E706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""</a:t>
            </a:r>
            <a:r>
              <a:rPr lang="en-US" altLang="en-US" sz="2000">
                <a:cs typeface="Arial" panose="020B0604020202020204" pitchFamily="34" charset="0"/>
              </a:rPr>
              <a:t>?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  <a:p>
            <a:pPr lvl="1" eaLnBrk="1" hangingPunct="1">
              <a:spcBef>
                <a:spcPct val="0"/>
              </a:spcBef>
              <a:buFontTx/>
              <a:buAutoNum type="alphaLcPeriod"/>
            </a:pPr>
            <a:r>
              <a:rPr lang="en-US" altLang="en-US" sz="2000">
                <a:cs typeface="Arial" panose="020B0604020202020204" pitchFamily="34" charset="0"/>
              </a:rPr>
              <a:t> the string </a:t>
            </a:r>
            <a:r>
              <a:rPr lang="en-US" altLang="en-US" sz="1800">
                <a:solidFill>
                  <a:srgbClr val="6E706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" "</a:t>
            </a:r>
            <a:r>
              <a:rPr lang="en-US" altLang="en-US" sz="2000">
                <a:cs typeface="Arial" panose="020B0604020202020204" pitchFamily="34" charset="0"/>
              </a:rPr>
              <a:t> containing a space?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  <a:p>
            <a:pPr lvl="1" eaLnBrk="1" hangingPunct="1">
              <a:spcBef>
                <a:spcPct val="0"/>
              </a:spcBef>
              <a:buFontTx/>
              <a:buAutoNum type="alphaLcPeriod"/>
            </a:pPr>
            <a:r>
              <a:rPr lang="en-US" altLang="en-US" sz="2000">
                <a:cs typeface="Arial" panose="020B0604020202020204" pitchFamily="34" charset="0"/>
              </a:rPr>
              <a:t> </a:t>
            </a:r>
            <a:r>
              <a:rPr lang="en-US" altLang="en-US" sz="1800">
                <a:solidFill>
                  <a:srgbClr val="6E706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null</a:t>
            </a:r>
            <a:r>
              <a:rPr lang="en-US" altLang="en-US" sz="2000">
                <a:cs typeface="Arial" panose="020B0604020202020204" pitchFamily="34" charset="0"/>
              </a:rPr>
              <a:t>?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cs typeface="Arial" panose="020B0604020202020204" pitchFamily="34" charset="0"/>
              </a:rPr>
              <a:t>   Answer:</a:t>
            </a:r>
            <a:r>
              <a:rPr lang="en-US" altLang="en-US" sz="2400">
                <a:cs typeface="Arial" panose="020B0604020202020204" pitchFamily="34" charset="0"/>
              </a:rPr>
              <a:t> (c) an exception occurs. </a:t>
            </a:r>
          </a:p>
        </p:txBody>
      </p:sp>
      <p:sp>
        <p:nvSpPr>
          <p:cNvPr id="25603" name="Text Box 4">
            <a:extLst>
              <a:ext uri="{FF2B5EF4-FFF2-40B4-BE49-F238E27FC236}">
                <a16:creationId xmlns:a16="http://schemas.microsoft.com/office/drawing/2014/main" id="{B6766C2A-ADEA-40C5-B89F-6993FB8E6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Self Check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1">
              <a:latin typeface="Lucida Sans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lf che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190F648606524B8E6E6FD25E90978F" ma:contentTypeVersion="6" ma:contentTypeDescription="Create a new document." ma:contentTypeScope="" ma:versionID="f2a436e5933ea3d408d5f653632de9e4">
  <xsd:schema xmlns:xsd="http://www.w3.org/2001/XMLSchema" xmlns:xs="http://www.w3.org/2001/XMLSchema" xmlns:p="http://schemas.microsoft.com/office/2006/metadata/properties" xmlns:ns2="c09042a3-6d35-45c8-a3f4-0b3673d7a430" targetNamespace="http://schemas.microsoft.com/office/2006/metadata/properties" ma:root="true" ma:fieldsID="5f543bf15cadef6bf039e3893630f965" ns2:_="">
    <xsd:import namespace="c09042a3-6d35-45c8-a3f4-0b3673d7a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042a3-6d35-45c8-a3f4-0b3673d7a4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D0A2DD-337E-47C4-A85D-14FB97D3C3D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815468A-3E16-4125-ABF5-9FC907805A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6C0DA2-C87A-42BB-AEDE-3D9481C55E2F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Default Design</vt:lpstr>
      <vt:lpstr>self check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Same? Order is Important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</dc:creator>
  <cp:revision>5</cp:revision>
  <dcterms:created xsi:type="dcterms:W3CDTF">2009-11-16T14:46:57Z</dcterms:created>
  <dcterms:modified xsi:type="dcterms:W3CDTF">2021-09-09T01:35:37Z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0x0101007D190F648606524B8E6E6FD25E90978F</vt:lpwstr>
  </property>
</Properties>
</file>