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9"/>
  </p:notesMasterIdLst>
  <p:sldIdLst>
    <p:sldId id="314" r:id="rId5"/>
    <p:sldId id="436" r:id="rId6"/>
    <p:sldId id="437" r:id="rId7"/>
    <p:sldId id="438" r:id="rId8"/>
    <p:sldId id="439" r:id="rId9"/>
    <p:sldId id="440" r:id="rId10"/>
    <p:sldId id="362" r:id="rId11"/>
    <p:sldId id="415" r:id="rId12"/>
    <p:sldId id="418" r:id="rId13"/>
    <p:sldId id="441" r:id="rId14"/>
    <p:sldId id="442" r:id="rId15"/>
    <p:sldId id="443" r:id="rId16"/>
    <p:sldId id="444" r:id="rId17"/>
    <p:sldId id="446" r:id="rId18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C8F31-D4D0-4C15-A3A6-3B849EE55EA7}" v="20" dt="2021-09-09T01:39:53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94647" autoAdjust="0"/>
  </p:normalViewPr>
  <p:slideViewPr>
    <p:cSldViewPr>
      <p:cViewPr varScale="1">
        <p:scale>
          <a:sx n="92" d="100"/>
          <a:sy n="92" d="100"/>
        </p:scale>
        <p:origin x="936" y="90"/>
      </p:cViewPr>
      <p:guideLst>
        <p:guide orient="horz" pos="864"/>
        <p:guide pos="57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R. Brannock" userId="S::ebrannoc@ggc.edu::b0338d67-39be-4b66-9a31-6f1b08db17ed" providerId="AD" clId="Web-{D63C8F31-D4D0-4C15-A3A6-3B849EE55EA7}"/>
    <pc:docChg chg="delSld modSld">
      <pc:chgData name="Evelyn R. Brannock" userId="S::ebrannoc@ggc.edu::b0338d67-39be-4b66-9a31-6f1b08db17ed" providerId="AD" clId="Web-{D63C8F31-D4D0-4C15-A3A6-3B849EE55EA7}" dt="2021-09-09T01:39:53.206" v="18"/>
      <pc:docMkLst>
        <pc:docMk/>
      </pc:docMkLst>
      <pc:sldChg chg="modSp">
        <pc:chgData name="Evelyn R. Brannock" userId="S::ebrannoc@ggc.edu::b0338d67-39be-4b66-9a31-6f1b08db17ed" providerId="AD" clId="Web-{D63C8F31-D4D0-4C15-A3A6-3B849EE55EA7}" dt="2021-09-09T01:38:42.642" v="11" actId="20577"/>
        <pc:sldMkLst>
          <pc:docMk/>
          <pc:sldMk cId="0" sldId="415"/>
        </pc:sldMkLst>
        <pc:spChg chg="mod">
          <ac:chgData name="Evelyn R. Brannock" userId="S::ebrannoc@ggc.edu::b0338d67-39be-4b66-9a31-6f1b08db17ed" providerId="AD" clId="Web-{D63C8F31-D4D0-4C15-A3A6-3B849EE55EA7}" dt="2021-09-09T01:38:42.642" v="11" actId="20577"/>
          <ac:spMkLst>
            <pc:docMk/>
            <pc:sldMk cId="0" sldId="415"/>
            <ac:spMk id="11267" creationId="{00000000-0000-0000-0000-000000000000}"/>
          </ac:spMkLst>
        </pc:spChg>
      </pc:sldChg>
      <pc:sldChg chg="del">
        <pc:chgData name="Evelyn R. Brannock" userId="S::ebrannoc@ggc.edu::b0338d67-39be-4b66-9a31-6f1b08db17ed" providerId="AD" clId="Web-{D63C8F31-D4D0-4C15-A3A6-3B849EE55EA7}" dt="2021-09-09T01:38:55.314" v="12"/>
        <pc:sldMkLst>
          <pc:docMk/>
          <pc:sldMk cId="0" sldId="416"/>
        </pc:sldMkLst>
      </pc:sldChg>
      <pc:sldChg chg="del">
        <pc:chgData name="Evelyn R. Brannock" userId="S::ebrannoc@ggc.edu::b0338d67-39be-4b66-9a31-6f1b08db17ed" providerId="AD" clId="Web-{D63C8F31-D4D0-4C15-A3A6-3B849EE55EA7}" dt="2021-09-09T01:38:57.173" v="13"/>
        <pc:sldMkLst>
          <pc:docMk/>
          <pc:sldMk cId="0" sldId="417"/>
        </pc:sldMkLst>
      </pc:sldChg>
      <pc:sldChg chg="del">
        <pc:chgData name="Evelyn R. Brannock" userId="S::ebrannoc@ggc.edu::b0338d67-39be-4b66-9a31-6f1b08db17ed" providerId="AD" clId="Web-{D63C8F31-D4D0-4C15-A3A6-3B849EE55EA7}" dt="2021-09-09T01:38:31.345" v="9"/>
        <pc:sldMkLst>
          <pc:docMk/>
          <pc:sldMk cId="0" sldId="435"/>
        </pc:sldMkLst>
      </pc:sldChg>
      <pc:sldChg chg="modSp">
        <pc:chgData name="Evelyn R. Brannock" userId="S::ebrannoc@ggc.edu::b0338d67-39be-4b66-9a31-6f1b08db17ed" providerId="AD" clId="Web-{D63C8F31-D4D0-4C15-A3A6-3B849EE55EA7}" dt="2021-09-09T01:37:28.687" v="0" actId="20577"/>
        <pc:sldMkLst>
          <pc:docMk/>
          <pc:sldMk cId="3744180385" sldId="436"/>
        </pc:sldMkLst>
        <pc:spChg chg="mod">
          <ac:chgData name="Evelyn R. Brannock" userId="S::ebrannoc@ggc.edu::b0338d67-39be-4b66-9a31-6f1b08db17ed" providerId="AD" clId="Web-{D63C8F31-D4D0-4C15-A3A6-3B849EE55EA7}" dt="2021-09-09T01:37:28.687" v="0" actId="20577"/>
          <ac:spMkLst>
            <pc:docMk/>
            <pc:sldMk cId="3744180385" sldId="436"/>
            <ac:spMk id="3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D63C8F31-D4D0-4C15-A3A6-3B849EE55EA7}" dt="2021-09-09T01:37:36.312" v="1" actId="20577"/>
        <pc:sldMkLst>
          <pc:docMk/>
          <pc:sldMk cId="159076994" sldId="437"/>
        </pc:sldMkLst>
        <pc:spChg chg="mod">
          <ac:chgData name="Evelyn R. Brannock" userId="S::ebrannoc@ggc.edu::b0338d67-39be-4b66-9a31-6f1b08db17ed" providerId="AD" clId="Web-{D63C8F31-D4D0-4C15-A3A6-3B849EE55EA7}" dt="2021-09-09T01:37:36.312" v="1" actId="20577"/>
          <ac:spMkLst>
            <pc:docMk/>
            <pc:sldMk cId="159076994" sldId="437"/>
            <ac:spMk id="3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D63C8F31-D4D0-4C15-A3A6-3B849EE55EA7}" dt="2021-09-09T01:37:45.890" v="2" actId="20577"/>
        <pc:sldMkLst>
          <pc:docMk/>
          <pc:sldMk cId="1382113039" sldId="438"/>
        </pc:sldMkLst>
        <pc:spChg chg="mod">
          <ac:chgData name="Evelyn R. Brannock" userId="S::ebrannoc@ggc.edu::b0338d67-39be-4b66-9a31-6f1b08db17ed" providerId="AD" clId="Web-{D63C8F31-D4D0-4C15-A3A6-3B849EE55EA7}" dt="2021-09-09T01:37:45.890" v="2" actId="20577"/>
          <ac:spMkLst>
            <pc:docMk/>
            <pc:sldMk cId="1382113039" sldId="438"/>
            <ac:spMk id="3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D63C8F31-D4D0-4C15-A3A6-3B849EE55EA7}" dt="2021-09-09T01:37:53.328" v="3" actId="20577"/>
        <pc:sldMkLst>
          <pc:docMk/>
          <pc:sldMk cId="2270412579" sldId="439"/>
        </pc:sldMkLst>
        <pc:spChg chg="mod">
          <ac:chgData name="Evelyn R. Brannock" userId="S::ebrannoc@ggc.edu::b0338d67-39be-4b66-9a31-6f1b08db17ed" providerId="AD" clId="Web-{D63C8F31-D4D0-4C15-A3A6-3B849EE55EA7}" dt="2021-09-09T01:37:53.328" v="3" actId="20577"/>
          <ac:spMkLst>
            <pc:docMk/>
            <pc:sldMk cId="2270412579" sldId="439"/>
            <ac:spMk id="3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D63C8F31-D4D0-4C15-A3A6-3B849EE55EA7}" dt="2021-09-09T01:38:19.204" v="8" actId="20577"/>
        <pc:sldMkLst>
          <pc:docMk/>
          <pc:sldMk cId="2449829041" sldId="440"/>
        </pc:sldMkLst>
        <pc:spChg chg="mod">
          <ac:chgData name="Evelyn R. Brannock" userId="S::ebrannoc@ggc.edu::b0338d67-39be-4b66-9a31-6f1b08db17ed" providerId="AD" clId="Web-{D63C8F31-D4D0-4C15-A3A6-3B849EE55EA7}" dt="2021-09-09T01:38:19.204" v="8" actId="20577"/>
          <ac:spMkLst>
            <pc:docMk/>
            <pc:sldMk cId="2449829041" sldId="440"/>
            <ac:spMk id="3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D63C8F31-D4D0-4C15-A3A6-3B849EE55EA7}" dt="2021-09-09T01:39:18.924" v="14" actId="20577"/>
        <pc:sldMkLst>
          <pc:docMk/>
          <pc:sldMk cId="668579294" sldId="441"/>
        </pc:sldMkLst>
        <pc:spChg chg="mod">
          <ac:chgData name="Evelyn R. Brannock" userId="S::ebrannoc@ggc.edu::b0338d67-39be-4b66-9a31-6f1b08db17ed" providerId="AD" clId="Web-{D63C8F31-D4D0-4C15-A3A6-3B849EE55EA7}" dt="2021-09-09T01:39:18.924" v="14" actId="20577"/>
          <ac:spMkLst>
            <pc:docMk/>
            <pc:sldMk cId="668579294" sldId="441"/>
            <ac:spMk id="3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D63C8F31-D4D0-4C15-A3A6-3B849EE55EA7}" dt="2021-09-09T01:39:33.158" v="15" actId="20577"/>
        <pc:sldMkLst>
          <pc:docMk/>
          <pc:sldMk cId="2009083571" sldId="443"/>
        </pc:sldMkLst>
        <pc:spChg chg="mod">
          <ac:chgData name="Evelyn R. Brannock" userId="S::ebrannoc@ggc.edu::b0338d67-39be-4b66-9a31-6f1b08db17ed" providerId="AD" clId="Web-{D63C8F31-D4D0-4C15-A3A6-3B849EE55EA7}" dt="2021-09-09T01:39:33.158" v="15" actId="20577"/>
          <ac:spMkLst>
            <pc:docMk/>
            <pc:sldMk cId="2009083571" sldId="443"/>
            <ac:spMk id="3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D63C8F31-D4D0-4C15-A3A6-3B849EE55EA7}" dt="2021-09-09T01:39:40.049" v="16" actId="20577"/>
        <pc:sldMkLst>
          <pc:docMk/>
          <pc:sldMk cId="847952805" sldId="444"/>
        </pc:sldMkLst>
        <pc:spChg chg="mod">
          <ac:chgData name="Evelyn R. Brannock" userId="S::ebrannoc@ggc.edu::b0338d67-39be-4b66-9a31-6f1b08db17ed" providerId="AD" clId="Web-{D63C8F31-D4D0-4C15-A3A6-3B849EE55EA7}" dt="2021-09-09T01:39:40.049" v="16" actId="20577"/>
          <ac:spMkLst>
            <pc:docMk/>
            <pc:sldMk cId="847952805" sldId="444"/>
            <ac:spMk id="3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D63C8F31-D4D0-4C15-A3A6-3B849EE55EA7}" dt="2021-09-09T01:39:47.159" v="17" actId="20577"/>
        <pc:sldMkLst>
          <pc:docMk/>
          <pc:sldMk cId="1581773266" sldId="446"/>
        </pc:sldMkLst>
        <pc:spChg chg="mod">
          <ac:chgData name="Evelyn R. Brannock" userId="S::ebrannoc@ggc.edu::b0338d67-39be-4b66-9a31-6f1b08db17ed" providerId="AD" clId="Web-{D63C8F31-D4D0-4C15-A3A6-3B849EE55EA7}" dt="2021-09-09T01:39:47.159" v="17" actId="20577"/>
          <ac:spMkLst>
            <pc:docMk/>
            <pc:sldMk cId="1581773266" sldId="446"/>
            <ac:spMk id="3" creationId="{00000000-0000-0000-0000-000000000000}"/>
          </ac:spMkLst>
        </pc:spChg>
      </pc:sldChg>
      <pc:sldChg chg="del">
        <pc:chgData name="Evelyn R. Brannock" userId="S::ebrannoc@ggc.edu::b0338d67-39be-4b66-9a31-6f1b08db17ed" providerId="AD" clId="Web-{D63C8F31-D4D0-4C15-A3A6-3B849EE55EA7}" dt="2021-09-09T01:39:53.206" v="18"/>
        <pc:sldMkLst>
          <pc:docMk/>
          <pc:sldMk cId="1774528117" sldId="44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125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56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45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98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71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Tenth Edition, (c) 2015 Pearson Education, Inc. All rights reserved. 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DDFB2F-8932-4F48-BB31-B736DD4D7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32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5E80F-C862-4FCB-8C91-BF9A8F21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3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532B1-D7CA-49B2-BC24-5DFC2BCDE5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4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8041B-8204-4D6B-B5E1-6982EEDE5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86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78909-FC6A-45F5-8574-F463EC64D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74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6EC80-D6FD-4B69-8ACA-EECD01987F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99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31219-7957-4C65-B781-D7C65D269F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7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1F916-2655-4772-9890-CB51619BB1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99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EBAB9-6201-48BF-BE7D-F23BB13798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5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FC9C0-A8F3-4E8E-82C0-C3AA82E20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51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B74B5-E7FF-4DF5-8A04-285CB48232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58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58DFA4-E776-406B-AB7F-1EBDFAF940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46D7AD-FE95-401E-9C5E-D0CC5115BD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 dirty="0"/>
              <a:t>Methods and coding bats</a:t>
            </a:r>
            <a:endParaRPr lang="en-US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</a:t>
            </a:r>
            <a:r>
              <a:rPr lang="en-US" dirty="0" err="1"/>
              <a:t>codingbat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Our next lab will use the website codingbat.com</a:t>
            </a:r>
            <a:endParaRPr lang="en-US"/>
          </a:p>
          <a:p>
            <a:pPr>
              <a:buFont typeface="Wingdings" pitchFamily="2" charset="2"/>
              <a:buChar char="q"/>
            </a:pPr>
            <a:r>
              <a:rPr lang="en-US" dirty="0"/>
              <a:t>You will create an account and share your results with me</a:t>
            </a: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/>
              <a:t>Codingbat</a:t>
            </a:r>
            <a:r>
              <a:rPr lang="en-US" dirty="0"/>
              <a:t> has you create methods to solve increasing complex problems.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7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</a:t>
            </a:r>
            <a:r>
              <a:rPr lang="en-US" dirty="0" err="1"/>
              <a:t>codingbat</a:t>
            </a:r>
            <a:r>
              <a:rPr lang="en-US" dirty="0"/>
              <a:t> problem looks like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83" y="1657350"/>
            <a:ext cx="5405033" cy="4114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47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We have two monkeys, a and b, and the parameters </a:t>
            </a:r>
            <a:r>
              <a:rPr lang="en-US" dirty="0" err="1"/>
              <a:t>aSmile</a:t>
            </a:r>
            <a:r>
              <a:rPr lang="en-US" dirty="0"/>
              <a:t> and </a:t>
            </a:r>
            <a:r>
              <a:rPr lang="en-US" dirty="0" err="1"/>
              <a:t>bSmile</a:t>
            </a:r>
            <a:r>
              <a:rPr lang="en-US" dirty="0"/>
              <a:t> indicate if each is smiling. We are in trouble if they are both smiling or if neither of them is smiling. Return true if we are in trouble.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08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monkeyTrouble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aSmile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bSmile</a:t>
            </a:r>
            <a:r>
              <a:rPr lang="en-US" dirty="0"/>
              <a:t>) {  }</a:t>
            </a:r>
            <a:endParaRPr lang="en-US"/>
          </a:p>
          <a:p>
            <a:pPr>
              <a:buFont typeface="Wingdings" pitchFamily="2" charset="2"/>
              <a:buChar char="q"/>
            </a:pP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This tells us we have two variables to work with </a:t>
            </a:r>
            <a:r>
              <a:rPr lang="en-US" dirty="0" err="1"/>
              <a:t>aSmile</a:t>
            </a:r>
            <a:r>
              <a:rPr lang="en-US" dirty="0"/>
              <a:t> which is of type </a:t>
            </a:r>
            <a:r>
              <a:rPr lang="en-US" dirty="0" err="1"/>
              <a:t>boolean</a:t>
            </a:r>
            <a:r>
              <a:rPr lang="en-US" dirty="0"/>
              <a:t> and </a:t>
            </a:r>
            <a:r>
              <a:rPr lang="en-US" dirty="0" err="1"/>
              <a:t>bSmile</a:t>
            </a:r>
            <a:r>
              <a:rPr lang="en-US" dirty="0"/>
              <a:t> which is also of type Boolean</a:t>
            </a: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Boolean types can be either true or false</a:t>
            </a: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It also tells us we must return a Boolean value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95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Write code between the curly braces that uses the parameters in the method header (</a:t>
            </a:r>
            <a:r>
              <a:rPr lang="en-US" dirty="0" err="1"/>
              <a:t>aSmile</a:t>
            </a:r>
            <a:r>
              <a:rPr lang="en-US" dirty="0"/>
              <a:t> and </a:t>
            </a:r>
            <a:r>
              <a:rPr lang="en-US" dirty="0" err="1"/>
              <a:t>bSmile</a:t>
            </a:r>
            <a:r>
              <a:rPr lang="en-US" dirty="0"/>
              <a:t>) to calculate a Boolean value</a:t>
            </a:r>
            <a:endParaRPr lang="en-US"/>
          </a:p>
          <a:p>
            <a:pPr>
              <a:buFont typeface="Wingdings" pitchFamily="2" charset="2"/>
              <a:buChar char="q"/>
            </a:pPr>
            <a:r>
              <a:rPr lang="en-US" dirty="0"/>
              <a:t>Return the Boolean value</a:t>
            </a:r>
            <a:endParaRPr lang="en-US" dirty="0"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77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 previously discussed, the Java API (library) consists of a series of classes</a:t>
            </a:r>
            <a:endParaRPr lang="en-US"/>
          </a:p>
          <a:p>
            <a:pPr>
              <a:buFont typeface="Wingdings" pitchFamily="2" charset="2"/>
              <a:buChar char="q"/>
            </a:pPr>
            <a:r>
              <a:rPr lang="en-US" dirty="0"/>
              <a:t>Each class contains subunits called methods</a:t>
            </a: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In other languages methods are sometimes called functions.</a:t>
            </a: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We call methods in the library to enhance our program.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1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System.out</a:t>
            </a:r>
            <a:r>
              <a:rPr lang="en-US" dirty="0"/>
              <a:t> is a class instance provided by the Java runtime environment</a:t>
            </a:r>
            <a:endParaRPr lang="en-US"/>
          </a:p>
          <a:p>
            <a:pPr>
              <a:buFont typeface="Wingdings" pitchFamily="2" charset="2"/>
              <a:buChar char="q"/>
            </a:pPr>
            <a:r>
              <a:rPr lang="en-US" dirty="0"/>
              <a:t>We often call the methods, print, </a:t>
            </a:r>
            <a:r>
              <a:rPr lang="en-US" dirty="0" err="1"/>
              <a:t>println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that are part of this class</a:t>
            </a: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/>
              <a:t>System.out.println</a:t>
            </a:r>
            <a:r>
              <a:rPr lang="en-US" dirty="0"/>
              <a:t>(“Hello, World!”) is an example of calling a method on another class.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7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Scanner is another class in the Java library.</a:t>
            </a:r>
            <a:endParaRPr lang="en-US"/>
          </a:p>
          <a:p>
            <a:pPr>
              <a:buFont typeface="Wingdings" pitchFamily="2" charset="2"/>
              <a:buChar char="q"/>
            </a:pPr>
            <a:r>
              <a:rPr lang="en-US" dirty="0"/>
              <a:t>Unlike </a:t>
            </a:r>
            <a:r>
              <a:rPr lang="en-US" dirty="0" err="1"/>
              <a:t>System.out</a:t>
            </a:r>
            <a:r>
              <a:rPr lang="en-US" dirty="0"/>
              <a:t>- it is not an instance of the class so we have to declare an instance of it in our program like so:</a:t>
            </a: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Scanner </a:t>
            </a:r>
            <a:r>
              <a:rPr lang="en-US" dirty="0" err="1"/>
              <a:t>newInstance</a:t>
            </a:r>
            <a:r>
              <a:rPr lang="en-US" dirty="0"/>
              <a:t> = new Scanner(System.in);</a:t>
            </a: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/>
              <a:t>Once we do that – we can call its methods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11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called in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We call them using the instance name rather than the class name</a:t>
            </a:r>
            <a:endParaRPr lang="en-US"/>
          </a:p>
          <a:p>
            <a:pPr>
              <a:buFont typeface="Wingdings" pitchFamily="2" charset="2"/>
              <a:buChar char="q"/>
            </a:pPr>
            <a:r>
              <a:rPr lang="en-US" dirty="0" err="1"/>
              <a:t>newInstance.nextLine</a:t>
            </a:r>
            <a:r>
              <a:rPr lang="en-US" dirty="0"/>
              <a:t>()</a:t>
            </a:r>
            <a:endParaRPr lang="en-US" dirty="0">
              <a:cs typeface="Times New Roman"/>
            </a:endParaRPr>
          </a:p>
          <a:p>
            <a:pPr>
              <a:buFont typeface="Wingdings" pitchFamily="2" charset="2"/>
              <a:buChar char="q"/>
            </a:pPr>
            <a:r>
              <a:rPr lang="en-US" dirty="0" err="1"/>
              <a:t>newInstance.nextInt</a:t>
            </a:r>
            <a:r>
              <a:rPr lang="en-US" dirty="0"/>
              <a:t>()</a:t>
            </a:r>
            <a:endParaRPr lang="en-US" dirty="0"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41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own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static public void main(String[] </a:t>
            </a:r>
            <a:r>
              <a:rPr lang="en-US" dirty="0" err="1"/>
              <a:t>args</a:t>
            </a:r>
            <a:r>
              <a:rPr lang="en-US" dirty="0"/>
              <a:t>) is a method required by ALL java programs</a:t>
            </a:r>
            <a:endParaRPr lang="en-US"/>
          </a:p>
          <a:p>
            <a:pPr>
              <a:buFont typeface="Wingdings" pitchFamily="2" charset="2"/>
              <a:buChar char="q"/>
            </a:pPr>
            <a:r>
              <a:rPr lang="en-US" dirty="0"/>
              <a:t>So far, we have only written programs that are entirely inside the main method</a:t>
            </a:r>
            <a:endParaRPr lang="en-US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8041B-8204-4D6B-B5E1-6982EEDE5BA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82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0D698D-53A4-4765-AC9C-3F0D954A36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Methods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method is a collection of statements that are grouped together to perform an operation.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253" name="Object 15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C8D06C-8B35-404F-A68A-0B16628D76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/>
              <a:t>Method Signature/Declaration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/>
              <a:t>Method signature</a:t>
            </a:r>
            <a:r>
              <a:rPr lang="en-US" altLang="en-US" sz="2400"/>
              <a:t> is the combination of the method name and the parameter list.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277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4DDC6-4408-43F4-B380-58466811C5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Return Value Type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method may return a value.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data type of the value the method returns. If the method does not return a value,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keyword </a:t>
            </a:r>
            <a:r>
              <a:rPr lang="en-US" altLang="en-US" sz="2400" u="sng"/>
              <a:t>void</a:t>
            </a:r>
            <a:r>
              <a:rPr lang="en-US" altLang="en-US" sz="2400"/>
              <a:t>. For example,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in the </a:t>
            </a:r>
            <a:r>
              <a:rPr lang="en-US" altLang="en-US" sz="2400" u="sng"/>
              <a:t>main</a:t>
            </a:r>
            <a:r>
              <a:rPr lang="en-US" altLang="en-US" sz="2400"/>
              <a:t> method is </a:t>
            </a:r>
            <a:r>
              <a:rPr lang="en-US" altLang="en-US" sz="2400" u="sng"/>
              <a:t>void</a:t>
            </a:r>
            <a:r>
              <a:rPr lang="en-US" altLang="en-US" sz="2400"/>
              <a:t>.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4349" name="Object 12"/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61EDF2-4AAF-4505-8239-10813037A316}"/>
</file>

<file path=customXml/itemProps2.xml><?xml version="1.0" encoding="utf-8"?>
<ds:datastoreItem xmlns:ds="http://schemas.openxmlformats.org/officeDocument/2006/customXml" ds:itemID="{F4C89F39-1406-47BE-9C6B-CA366ACA00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42D77B-3CB4-4FBE-BA48-7A1AA7003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15046</TotalTime>
  <Words>560</Words>
  <Application>Microsoft Office PowerPoint</Application>
  <PresentationFormat>On-screen Show (4:3)</PresentationFormat>
  <Paragraphs>72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International</vt:lpstr>
      <vt:lpstr>Methods and coding bats</vt:lpstr>
      <vt:lpstr>The Java Library</vt:lpstr>
      <vt:lpstr>Example</vt:lpstr>
      <vt:lpstr>Scanner</vt:lpstr>
      <vt:lpstr>Methods called in Scanner</vt:lpstr>
      <vt:lpstr>Creating our own methods</vt:lpstr>
      <vt:lpstr>Defining Methods</vt:lpstr>
      <vt:lpstr>Method Signature/Declaration</vt:lpstr>
      <vt:lpstr>Return Value Type</vt:lpstr>
      <vt:lpstr>Solving codingbat problems</vt:lpstr>
      <vt:lpstr>What a codingbat problem looks like</vt:lpstr>
      <vt:lpstr>Problem description</vt:lpstr>
      <vt:lpstr>Method header</vt:lpstr>
      <vt:lpstr>What do you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Cynthia Johnson</cp:lastModifiedBy>
  <cp:revision>221</cp:revision>
  <dcterms:created xsi:type="dcterms:W3CDTF">1995-06-10T17:31:50Z</dcterms:created>
  <dcterms:modified xsi:type="dcterms:W3CDTF">2021-09-09T01:40:00Z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