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0"/>
  </p:notesMasterIdLst>
  <p:sldIdLst>
    <p:sldId id="314" r:id="rId5"/>
    <p:sldId id="362" r:id="rId6"/>
    <p:sldId id="415" r:id="rId7"/>
    <p:sldId id="416" r:id="rId8"/>
    <p:sldId id="418" r:id="rId9"/>
    <p:sldId id="318" r:id="rId10"/>
    <p:sldId id="343" r:id="rId11"/>
    <p:sldId id="320" r:id="rId12"/>
    <p:sldId id="342" r:id="rId13"/>
    <p:sldId id="350" r:id="rId14"/>
    <p:sldId id="353" r:id="rId15"/>
    <p:sldId id="351" r:id="rId16"/>
    <p:sldId id="352" r:id="rId17"/>
    <p:sldId id="322" r:id="rId18"/>
    <p:sldId id="346" r:id="rId19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A0258-AA66-6328-4791-EA303B4689FB}" v="13" dt="2020-10-01T12:15:17.652"/>
    <p1510:client id="{7F0EF6E7-6C9C-46B8-9BF2-2727AE2D87E8}" v="89" dt="2021-09-09T01:45:18.667"/>
    <p1510:client id="{A6B0B4E7-E063-4013-8240-718798117172}" v="3" dt="2021-09-09T01:37:07.910"/>
    <p1510:client id="{B8BCFB24-657D-4FC6-9605-A68EF322E63C}" v="37" dt="2021-09-09T01:34:2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4647" autoAdjust="0"/>
  </p:normalViewPr>
  <p:slideViewPr>
    <p:cSldViewPr>
      <p:cViewPr varScale="1">
        <p:scale>
          <a:sx n="87" d="100"/>
          <a:sy n="87" d="100"/>
        </p:scale>
        <p:origin x="1086" y="90"/>
      </p:cViewPr>
      <p:guideLst>
        <p:guide orient="horz" pos="864"/>
        <p:guide pos="576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5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R. Brannock" userId="S::ebrannoc@ggc.edu::b0338d67-39be-4b66-9a31-6f1b08db17ed" providerId="AD" clId="Web-{B8BCFB24-657D-4FC6-9605-A68EF322E63C}"/>
    <pc:docChg chg="delSld modSld">
      <pc:chgData name="Evelyn R. Brannock" userId="S::ebrannoc@ggc.edu::b0338d67-39be-4b66-9a31-6f1b08db17ed" providerId="AD" clId="Web-{B8BCFB24-657D-4FC6-9605-A68EF322E63C}" dt="2021-09-09T01:34:26.776" v="35"/>
      <pc:docMkLst>
        <pc:docMk/>
      </pc:docMkLst>
      <pc:sldChg chg="del">
        <pc:chgData name="Evelyn R. Brannock" userId="S::ebrannoc@ggc.edu::b0338d67-39be-4b66-9a31-6f1b08db17ed" providerId="AD" clId="Web-{B8BCFB24-657D-4FC6-9605-A68EF322E63C}" dt="2021-09-09T01:32:44.742" v="2"/>
        <pc:sldMkLst>
          <pc:docMk/>
          <pc:sldMk cId="0" sldId="336"/>
        </pc:sldMkLst>
      </pc:sldChg>
      <pc:sldChg chg="modSp">
        <pc:chgData name="Evelyn R. Brannock" userId="S::ebrannoc@ggc.edu::b0338d67-39be-4b66-9a31-6f1b08db17ed" providerId="AD" clId="Web-{B8BCFB24-657D-4FC6-9605-A68EF322E63C}" dt="2021-09-09T01:34:21.260" v="34" actId="20577"/>
        <pc:sldMkLst>
          <pc:docMk/>
          <pc:sldMk cId="0" sldId="343"/>
        </pc:sldMkLst>
        <pc:spChg chg="mod">
          <ac:chgData name="Evelyn R. Brannock" userId="S::ebrannoc@ggc.edu::b0338d67-39be-4b66-9a31-6f1b08db17ed" providerId="AD" clId="Web-{B8BCFB24-657D-4FC6-9605-A68EF322E63C}" dt="2021-09-09T01:34:21.260" v="34" actId="20577"/>
          <ac:spMkLst>
            <pc:docMk/>
            <pc:sldMk cId="0" sldId="343"/>
            <ac:spMk id="40964" creationId="{00000000-0000-0000-0000-000000000000}"/>
          </ac:spMkLst>
        </pc:spChg>
      </pc:sldChg>
      <pc:sldChg chg="del">
        <pc:chgData name="Evelyn R. Brannock" userId="S::ebrannoc@ggc.edu::b0338d67-39be-4b66-9a31-6f1b08db17ed" providerId="AD" clId="Web-{B8BCFB24-657D-4FC6-9605-A68EF322E63C}" dt="2021-09-09T01:33:30.556" v="3"/>
        <pc:sldMkLst>
          <pc:docMk/>
          <pc:sldMk cId="0" sldId="411"/>
        </pc:sldMkLst>
      </pc:sldChg>
      <pc:sldChg chg="del">
        <pc:chgData name="Evelyn R. Brannock" userId="S::ebrannoc@ggc.edu::b0338d67-39be-4b66-9a31-6f1b08db17ed" providerId="AD" clId="Web-{B8BCFB24-657D-4FC6-9605-A68EF322E63C}" dt="2021-09-09T01:34:26.776" v="35"/>
        <pc:sldMkLst>
          <pc:docMk/>
          <pc:sldMk cId="0" sldId="412"/>
        </pc:sldMkLst>
      </pc:sldChg>
      <pc:sldChg chg="modSp">
        <pc:chgData name="Evelyn R. Brannock" userId="S::ebrannoc@ggc.edu::b0338d67-39be-4b66-9a31-6f1b08db17ed" providerId="AD" clId="Web-{B8BCFB24-657D-4FC6-9605-A68EF322E63C}" dt="2021-09-09T01:32:29.554" v="1" actId="20577"/>
        <pc:sldMkLst>
          <pc:docMk/>
          <pc:sldMk cId="0" sldId="415"/>
        </pc:sldMkLst>
        <pc:spChg chg="mod">
          <ac:chgData name="Evelyn R. Brannock" userId="S::ebrannoc@ggc.edu::b0338d67-39be-4b66-9a31-6f1b08db17ed" providerId="AD" clId="Web-{B8BCFB24-657D-4FC6-9605-A68EF322E63C}" dt="2021-09-09T01:32:29.554" v="1" actId="20577"/>
          <ac:spMkLst>
            <pc:docMk/>
            <pc:sldMk cId="0" sldId="415"/>
            <ac:spMk id="11267" creationId="{00000000-0000-0000-0000-000000000000}"/>
          </ac:spMkLst>
        </pc:spChg>
      </pc:sldChg>
    </pc:docChg>
  </pc:docChgLst>
  <pc:docChgLst>
    <pc:chgData name="Evelyn R. Brannock" userId="S::ebrannoc@ggc.edu::b0338d67-39be-4b66-9a31-6f1b08db17ed" providerId="AD" clId="Web-{7F0EF6E7-6C9C-46B8-9BF2-2727AE2D87E8}"/>
    <pc:docChg chg="delSld modSld">
      <pc:chgData name="Evelyn R. Brannock" userId="S::ebrannoc@ggc.edu::b0338d67-39be-4b66-9a31-6f1b08db17ed" providerId="AD" clId="Web-{7F0EF6E7-6C9C-46B8-9BF2-2727AE2D87E8}" dt="2021-09-09T01:45:16.573" v="55" actId="20577"/>
      <pc:docMkLst>
        <pc:docMk/>
      </pc:docMkLst>
      <pc:sldChg chg="del">
        <pc:chgData name="Evelyn R. Brannock" userId="S::ebrannoc@ggc.edu::b0338d67-39be-4b66-9a31-6f1b08db17ed" providerId="AD" clId="Web-{7F0EF6E7-6C9C-46B8-9BF2-2727AE2D87E8}" dt="2021-09-09T01:42:06.545" v="0"/>
        <pc:sldMkLst>
          <pc:docMk/>
          <pc:sldMk cId="0" sldId="335"/>
        </pc:sldMkLst>
      </pc:sldChg>
      <pc:sldChg chg="addSp modSp">
        <pc:chgData name="Evelyn R. Brannock" userId="S::ebrannoc@ggc.edu::b0338d67-39be-4b66-9a31-6f1b08db17ed" providerId="AD" clId="Web-{7F0EF6E7-6C9C-46B8-9BF2-2727AE2D87E8}" dt="2021-09-09T01:44:52.509" v="47" actId="20577"/>
        <pc:sldMkLst>
          <pc:docMk/>
          <pc:sldMk cId="0" sldId="362"/>
        </pc:sldMkLst>
        <pc:spChg chg="add mod">
          <ac:chgData name="Evelyn R. Brannock" userId="S::ebrannoc@ggc.edu::b0338d67-39be-4b66-9a31-6f1b08db17ed" providerId="AD" clId="Web-{7F0EF6E7-6C9C-46B8-9BF2-2727AE2D87E8}" dt="2021-09-09T01:44:05.584" v="35" actId="20577"/>
          <ac:spMkLst>
            <pc:docMk/>
            <pc:sldMk cId="0" sldId="362"/>
            <ac:spMk id="2" creationId="{28E5BB30-EA07-43FB-AEB8-3D5C73BF9CCA}"/>
          </ac:spMkLst>
        </pc:spChg>
        <pc:spChg chg="mod">
          <ac:chgData name="Evelyn R. Brannock" userId="S::ebrannoc@ggc.edu::b0338d67-39be-4b66-9a31-6f1b08db17ed" providerId="AD" clId="Web-{7F0EF6E7-6C9C-46B8-9BF2-2727AE2D87E8}" dt="2021-09-09T01:44:52.509" v="47" actId="20577"/>
          <ac:spMkLst>
            <pc:docMk/>
            <pc:sldMk cId="0" sldId="362"/>
            <ac:spMk id="10244" creationId="{00000000-0000-0000-0000-000000000000}"/>
          </ac:spMkLst>
        </pc:spChg>
        <pc:graphicFrameChg chg="mod">
          <ac:chgData name="Evelyn R. Brannock" userId="S::ebrannoc@ggc.edu::b0338d67-39be-4b66-9a31-6f1b08db17ed" providerId="AD" clId="Web-{7F0EF6E7-6C9C-46B8-9BF2-2727AE2D87E8}" dt="2021-09-09T01:44:32.914" v="42" actId="1076"/>
          <ac:graphicFrameMkLst>
            <pc:docMk/>
            <pc:sldMk cId="0" sldId="362"/>
            <ac:graphicFrameMk id="10253" creationId="{00000000-0000-0000-0000-000000000000}"/>
          </ac:graphicFrameMkLst>
        </pc:graphicFrameChg>
      </pc:sldChg>
      <pc:sldChg chg="modSp">
        <pc:chgData name="Evelyn R. Brannock" userId="S::ebrannoc@ggc.edu::b0338d67-39be-4b66-9a31-6f1b08db17ed" providerId="AD" clId="Web-{7F0EF6E7-6C9C-46B8-9BF2-2727AE2D87E8}" dt="2021-09-09T01:45:16.573" v="55" actId="20577"/>
        <pc:sldMkLst>
          <pc:docMk/>
          <pc:sldMk cId="0" sldId="416"/>
        </pc:sldMkLst>
        <pc:spChg chg="mod">
          <ac:chgData name="Evelyn R. Brannock" userId="S::ebrannoc@ggc.edu::b0338d67-39be-4b66-9a31-6f1b08db17ed" providerId="AD" clId="Web-{7F0EF6E7-6C9C-46B8-9BF2-2727AE2D87E8}" dt="2021-09-09T01:45:16.573" v="55" actId="20577"/>
          <ac:spMkLst>
            <pc:docMk/>
            <pc:sldMk cId="0" sldId="416"/>
            <ac:spMk id="12291" creationId="{00000000-0000-0000-0000-000000000000}"/>
          </ac:spMkLst>
        </pc:spChg>
      </pc:sldChg>
      <pc:sldChg chg="del">
        <pc:chgData name="Evelyn R. Brannock" userId="S::ebrannoc@ggc.edu::b0338d67-39be-4b66-9a31-6f1b08db17ed" providerId="AD" clId="Web-{7F0EF6E7-6C9C-46B8-9BF2-2727AE2D87E8}" dt="2021-09-09T01:42:48.204" v="1"/>
        <pc:sldMkLst>
          <pc:docMk/>
          <pc:sldMk cId="0" sldId="429"/>
        </pc:sldMkLst>
      </pc:sldChg>
    </pc:docChg>
  </pc:docChgLst>
  <pc:docChgLst>
    <pc:chgData name="Evelyn R. Brannock" userId="S::ebrannoc@ggc.edu::b0338d67-39be-4b66-9a31-6f1b08db17ed" providerId="AD" clId="Web-{47EA0258-AA66-6328-4791-EA303B4689FB}"/>
    <pc:docChg chg="modSld">
      <pc:chgData name="Evelyn R. Brannock" userId="S::ebrannoc@ggc.edu::b0338d67-39be-4b66-9a31-6f1b08db17ed" providerId="AD" clId="Web-{47EA0258-AA66-6328-4791-EA303B4689FB}" dt="2020-10-01T12:15:17.652" v="11" actId="20577"/>
      <pc:docMkLst>
        <pc:docMk/>
      </pc:docMkLst>
      <pc:sldChg chg="modSp">
        <pc:chgData name="Evelyn R. Brannock" userId="S::ebrannoc@ggc.edu::b0338d67-39be-4b66-9a31-6f1b08db17ed" providerId="AD" clId="Web-{47EA0258-AA66-6328-4791-EA303B4689FB}" dt="2020-10-01T12:00:35.194" v="1" actId="20577"/>
        <pc:sldMkLst>
          <pc:docMk/>
          <pc:sldMk cId="0" sldId="314"/>
        </pc:sldMkLst>
        <pc:spChg chg="mod">
          <ac:chgData name="Evelyn R. Brannock" userId="S::ebrannoc@ggc.edu::b0338d67-39be-4b66-9a31-6f1b08db17ed" providerId="AD" clId="Web-{47EA0258-AA66-6328-4791-EA303B4689FB}" dt="2020-10-01T12:00:35.194" v="1" actId="20577"/>
          <ac:spMkLst>
            <pc:docMk/>
            <pc:sldMk cId="0" sldId="314"/>
            <ac:spMk id="3075" creationId="{00000000-0000-0000-0000-000000000000}"/>
          </ac:spMkLst>
        </pc:spChg>
      </pc:sldChg>
      <pc:sldChg chg="modSp">
        <pc:chgData name="Evelyn R. Brannock" userId="S::ebrannoc@ggc.edu::b0338d67-39be-4b66-9a31-6f1b08db17ed" providerId="AD" clId="Web-{47EA0258-AA66-6328-4791-EA303B4689FB}" dt="2020-10-01T12:15:17.652" v="10" actId="20577"/>
        <pc:sldMkLst>
          <pc:docMk/>
          <pc:sldMk cId="0" sldId="429"/>
        </pc:sldMkLst>
        <pc:spChg chg="mod">
          <ac:chgData name="Evelyn R. Brannock" userId="S::ebrannoc@ggc.edu::b0338d67-39be-4b66-9a31-6f1b08db17ed" providerId="AD" clId="Web-{47EA0258-AA66-6328-4791-EA303B4689FB}" dt="2020-10-01T12:15:17.652" v="10" actId="20577"/>
          <ac:spMkLst>
            <pc:docMk/>
            <pc:sldMk cId="0" sldId="429"/>
            <ac:spMk id="4103" creationId="{00000000-0000-0000-0000-000000000000}"/>
          </ac:spMkLst>
        </pc:spChg>
      </pc:sldChg>
    </pc:docChg>
  </pc:docChgLst>
  <pc:docChgLst>
    <pc:chgData name="Evelyn R. Brannock" userId="S::ebrannoc@ggc.edu::b0338d67-39be-4b66-9a31-6f1b08db17ed" providerId="AD" clId="Web-{A6B0B4E7-E063-4013-8240-718798117172}"/>
    <pc:docChg chg="delSld modSld">
      <pc:chgData name="Evelyn R. Brannock" userId="S::ebrannoc@ggc.edu::b0338d67-39be-4b66-9a31-6f1b08db17ed" providerId="AD" clId="Web-{A6B0B4E7-E063-4013-8240-718798117172}" dt="2021-09-09T01:37:07.910" v="2"/>
      <pc:docMkLst>
        <pc:docMk/>
      </pc:docMkLst>
      <pc:sldChg chg="modSp">
        <pc:chgData name="Evelyn R. Brannock" userId="S::ebrannoc@ggc.edu::b0338d67-39be-4b66-9a31-6f1b08db17ed" providerId="AD" clId="Web-{A6B0B4E7-E063-4013-8240-718798117172}" dt="2021-09-09T01:36:44.690" v="1" actId="20577"/>
        <pc:sldMkLst>
          <pc:docMk/>
          <pc:sldMk cId="0" sldId="343"/>
        </pc:sldMkLst>
        <pc:spChg chg="mod">
          <ac:chgData name="Evelyn R. Brannock" userId="S::ebrannoc@ggc.edu::b0338d67-39be-4b66-9a31-6f1b08db17ed" providerId="AD" clId="Web-{A6B0B4E7-E063-4013-8240-718798117172}" dt="2021-09-09T01:36:44.690" v="1" actId="20577"/>
          <ac:spMkLst>
            <pc:docMk/>
            <pc:sldMk cId="0" sldId="343"/>
            <ac:spMk id="40964" creationId="{00000000-0000-0000-0000-000000000000}"/>
          </ac:spMkLst>
        </pc:spChg>
      </pc:sldChg>
      <pc:sldChg chg="del">
        <pc:chgData name="Evelyn R. Brannock" userId="S::ebrannoc@ggc.edu::b0338d67-39be-4b66-9a31-6f1b08db17ed" providerId="AD" clId="Web-{A6B0B4E7-E063-4013-8240-718798117172}" dt="2021-09-09T01:36:23.158" v="0"/>
        <pc:sldMkLst>
          <pc:docMk/>
          <pc:sldMk cId="0" sldId="360"/>
        </pc:sldMkLst>
      </pc:sldChg>
      <pc:sldChg chg="del">
        <pc:chgData name="Evelyn R. Brannock" userId="S::ebrannoc@ggc.edu::b0338d67-39be-4b66-9a31-6f1b08db17ed" providerId="AD" clId="Web-{A6B0B4E7-E063-4013-8240-718798117172}" dt="2021-09-09T01:37:07.910" v="2"/>
        <pc:sldMkLst>
          <pc:docMk/>
          <pc:sldMk cId="0" sldId="3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125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568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43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57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301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3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0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99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45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98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60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71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84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55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9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82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Tenth Edition, (c) 2015 Pearson Education, Inc. All rights reserved. 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DDFB2F-8932-4F48-BB31-B736DD4D7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32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95E80F-C862-4FCB-8C91-BF9A8F21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3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532B1-D7CA-49B2-BC24-5DFC2BCDE5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4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8041B-8204-4D6B-B5E1-6982EEDE5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86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78909-FC6A-45F5-8574-F463EC64D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74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6EC80-D6FD-4B69-8ACA-EECD01987F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99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31219-7957-4C65-B781-D7C65D269F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7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1F916-2655-4772-9890-CB51619BB1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99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EBAB9-6201-48BF-BE7D-F23BB13798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5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FC9C0-A8F3-4E8E-82C0-C3AA82E20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51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B74B5-E7FF-4DF5-8A04-285CB48232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58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58DFA4-E776-406B-AB7F-1EBDFAF940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46D7AD-FE95-401E-9C5E-D0CC5115BD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 dirty="0"/>
              <a:t>Chapter 5 Methods</a:t>
            </a:r>
            <a:br>
              <a:rPr lang="en-US" altLang="en-US" dirty="0"/>
            </a:b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759969-327C-49DA-B306-875E3A270E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You can declare a local variable with the same name multiple times in different non-nesting blocks in a method, but you cannot declare a local variable twice in nested blocks.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FE24BD-D6AF-471E-845A-B73A4BBBFD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2004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77" name="Rectangle 8"/>
          <p:cNvSpPr>
            <a:spLocks noChangeArrowheads="1"/>
          </p:cNvSpPr>
          <p:nvPr/>
        </p:nvSpPr>
        <p:spPr bwMode="auto">
          <a:xfrm>
            <a:off x="2198688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4278" name="Object 7"/>
          <p:cNvGraphicFramePr>
            <a:graphicFrameLocks noChangeAspect="1"/>
          </p:cNvGraphicFramePr>
          <p:nvPr/>
        </p:nvGraphicFramePr>
        <p:xfrm>
          <a:off x="228600" y="2057400"/>
          <a:ext cx="8915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4" name="Picture" r:id="rId4" imgW="4747260" imgH="1941576" progId="Word.Picture.8">
                  <p:embed/>
                </p:oleObj>
              </mc:Choice>
              <mc:Fallback>
                <p:oleObj name="Picture" r:id="rId4" imgW="4747260" imgH="19415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8915400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57313C-F764-4D6E-A0B3-FBF54D7E39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200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// Fine with no errors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correctMethod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y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is declared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is declared again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y +=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4490A-707B-4FC6-A381-44E5BB8AAF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3400" y="11430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// With errors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incorrectMethod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y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AD625B-04F1-4568-AA77-A9D877A64E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Method Abstraction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1600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think of the method body as a black box that contains the detailed implementation for the method.</a:t>
            </a:r>
          </a:p>
        </p:txBody>
      </p:sp>
      <p:sp>
        <p:nvSpPr>
          <p:cNvPr id="57349" name="Rectangle 8"/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7350" name="Object 7"/>
          <p:cNvGraphicFramePr>
            <a:graphicFrameLocks noChangeAspect="1"/>
          </p:cNvGraphicFramePr>
          <p:nvPr/>
        </p:nvGraphicFramePr>
        <p:xfrm>
          <a:off x="539750" y="2968625"/>
          <a:ext cx="81534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Picture" r:id="rId4" imgW="3487196" imgH="1425612" progId="Word.Picture.8">
                  <p:embed/>
                </p:oleObj>
              </mc:Choice>
              <mc:Fallback>
                <p:oleObj name="Picture" r:id="rId4" imgW="3487196" imgH="14256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68625"/>
                        <a:ext cx="8153400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94903F-D317-45FE-8650-77E35C3BB4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Benefits of Methods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Write a method once and reuse it anywhere.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Information hiding. Hide the implementation from the user.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Reduce complexity.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0D698D-53A4-4765-AC9C-3F0D954A36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Methods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04800" y="915244"/>
            <a:ext cx="84582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SzTx/>
              <a:buFont typeface="Wingdings"/>
              <a:buChar char="q"/>
            </a:pPr>
            <a:r>
              <a:rPr lang="en-US" altLang="en-US" sz="3000" dirty="0">
                <a:latin typeface="Times New Roman"/>
                <a:cs typeface="Times New Roman"/>
              </a:rPr>
              <a:t>A method is a collection of statements that are grouped together to perform an operation.</a:t>
            </a:r>
            <a:endParaRPr lang="en-US"/>
          </a:p>
          <a:p>
            <a:pPr marL="457200" indent="-457200">
              <a:buFont typeface="Wingdings" pitchFamily="2" charset="2"/>
              <a:buChar char="q"/>
            </a:pPr>
            <a:r>
              <a:rPr lang="en-US" sz="3000" dirty="0">
                <a:latin typeface="Times New Roman"/>
                <a:cs typeface="Times New Roman"/>
              </a:rPr>
              <a:t>You call (or invoke) methods according to their signature (declaration)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dirty="0">
              <a:cs typeface="Times New Roman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25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1893"/>
              </p:ext>
            </p:extLst>
          </p:nvPr>
        </p:nvGraphicFramePr>
        <p:xfrm>
          <a:off x="231775" y="2858461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8461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E5BB30-EA07-43FB-AEB8-3D5C73BF9CCA}"/>
              </a:ext>
            </a:extLst>
          </p:cNvPr>
          <p:cNvSpPr txBox="1"/>
          <p:nvPr/>
        </p:nvSpPr>
        <p:spPr>
          <a:xfrm>
            <a:off x="302832" y="231468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C8D06C-8B35-404F-A68A-0B16628D76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/>
              <a:t>Method Signature/Declaration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/>
              <a:t>Method signature</a:t>
            </a:r>
            <a:r>
              <a:rPr lang="en-US" altLang="en-US" sz="2400"/>
              <a:t> is the combination of the method name and the parameter list.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277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6BC2CA-1E00-4EEA-A6E8-FBBB4FD8CE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 dirty="0"/>
              <a:t>Formal Parameters (Explicit Parameters)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The variables defined in the method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2301" name="Object 12"/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4DDC6-4408-43F4-B380-58466811C5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Return Value Type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method may return a value.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data type of the value the method returns. If the method does not return a value,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keyword </a:t>
            </a:r>
            <a:r>
              <a:rPr lang="en-US" altLang="en-US" sz="2400" u="sng"/>
              <a:t>void</a:t>
            </a:r>
            <a:r>
              <a:rPr lang="en-US" altLang="en-US" sz="2400"/>
              <a:t>. For example,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in the </a:t>
            </a:r>
            <a:r>
              <a:rPr lang="en-US" altLang="en-US" sz="2400" u="sng"/>
              <a:t>main</a:t>
            </a:r>
            <a:r>
              <a:rPr lang="en-US" altLang="en-US" sz="2400"/>
              <a:t> method is </a:t>
            </a:r>
            <a:r>
              <a:rPr lang="en-US" altLang="en-US" sz="2400" u="sng"/>
              <a:t>void</a:t>
            </a:r>
            <a:r>
              <a:rPr lang="en-US" altLang="en-US" sz="2400"/>
              <a:t>.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4349" name="Object 12"/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9C73CD-6959-43FE-844F-4F29BB492F3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CAUTION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931863"/>
            <a:ext cx="8458200" cy="17478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A </a:t>
            </a:r>
            <a:r>
              <a:rPr lang="en-US" altLang="en-US" sz="2400" u="sng"/>
              <a:t>return</a:t>
            </a:r>
            <a:r>
              <a:rPr lang="en-US" altLang="en-US" sz="2400"/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7663" y="5041900"/>
            <a:ext cx="845820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To fix this problem, delete </a:t>
            </a:r>
            <a:r>
              <a:rPr lang="en-US" altLang="en-US" sz="2400" i="1" u="sng"/>
              <a:t>if (n &lt; 0)</a:t>
            </a:r>
            <a:r>
              <a:rPr lang="en-US" altLang="en-US" sz="2400"/>
              <a:t> in (a), so that the compiler will see a </a:t>
            </a:r>
            <a:r>
              <a:rPr lang="en-US" altLang="en-US" sz="2400" u="sng"/>
              <a:t>return</a:t>
            </a:r>
            <a:r>
              <a:rPr lang="en-US" altLang="en-US" sz="2400"/>
              <a:t> statement to be reached regardless of how the </a:t>
            </a:r>
            <a:r>
              <a:rPr lang="en-US" altLang="en-US" sz="2400" u="sng"/>
              <a:t>if</a:t>
            </a:r>
            <a:r>
              <a:rPr lang="en-US" altLang="en-US" sz="2400"/>
              <a:t> statement is evaluated.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427038" y="258445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Picture" r:id="rId4" imgW="4622800" imgH="1193800" progId="Word.Picture.8">
                  <p:embed/>
                </p:oleObj>
              </mc:Choice>
              <mc:Fallback>
                <p:oleObj name="Picture" r:id="rId4" imgW="4622800" imgH="11938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584450"/>
                        <a:ext cx="8404225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2A336-329A-4D47-9AF9-A918F131DBF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void Method Example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31775" y="1277938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latin typeface="Times New Roman"/>
                <a:cs typeface="Times New Roman"/>
              </a:rPr>
              <a:t>This type of method does not return a value. The method performs some actions.  </a:t>
            </a:r>
            <a:endParaRPr lang="en-US" altLang="en-US" sz="2800" dirty="0">
              <a:cs typeface="Times New Roman"/>
            </a:endParaRPr>
          </a:p>
          <a:p>
            <a:pPr marL="457200" indent="-457200"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en-US" sz="2800" dirty="0">
                <a:latin typeface="Times New Roman"/>
                <a:cs typeface="Times New Roman"/>
              </a:rPr>
              <a:t>The </a:t>
            </a:r>
            <a:r>
              <a:rPr lang="en-US" altLang="en-US" sz="2800" dirty="0" err="1">
                <a:latin typeface="Times New Roman"/>
                <a:cs typeface="Times New Roman"/>
              </a:rPr>
              <a:t>println</a:t>
            </a:r>
            <a:r>
              <a:rPr lang="en-US" altLang="en-US" sz="2800" dirty="0">
                <a:latin typeface="Times New Roman"/>
                <a:cs typeface="Times New Roman"/>
              </a:rPr>
              <a:t> method in the API does not return any value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en-US" sz="2800" dirty="0">
                <a:latin typeface="Times New Roman"/>
                <a:cs typeface="Times New Roman"/>
              </a:rPr>
              <a:t>The main method does not return any value</a:t>
            </a:r>
            <a:endParaRPr lang="en-US" altLang="en-US" sz="2800" dirty="0"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98AEC-1159-41A9-A450-D2DBCFAD15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Overloading Methods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3810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Overloading the </a:t>
            </a:r>
            <a:r>
              <a:rPr lang="en-US" altLang="en-US" dirty="0">
                <a:latin typeface="Courier New" panose="02070309020205020404" pitchFamily="49" charset="0"/>
              </a:rPr>
              <a:t>max</a:t>
            </a:r>
            <a:r>
              <a:rPr lang="en-US" altLang="en-US" dirty="0"/>
              <a:t> Method- TestMethodOverloading.java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public static double max(double num1, double num2)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(num1 &gt; num2)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num1;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num2;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77A7DB-A533-4A9B-8BE0-262E90959C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A local variable: a variable defined inside a method.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Scope: the part of the program where the variable can be referenced.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lang="en-US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CBDD41-7E29-4FA3-A58E-77817C630E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B723C4-2864-4FE8-A48D-AA1F83B375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21E82-B2A0-4E56-8BA3-88AFAF5119C4}"/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15045</TotalTime>
  <Words>855</Words>
  <Application>Microsoft Office PowerPoint</Application>
  <PresentationFormat>On-screen Show (4:3)</PresentationFormat>
  <Paragraphs>109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International</vt:lpstr>
      <vt:lpstr>Chapter 5 Methods </vt:lpstr>
      <vt:lpstr>Defining Methods</vt:lpstr>
      <vt:lpstr>Method Signature/Declaration</vt:lpstr>
      <vt:lpstr>Formal Parameters (Explicit Parameters)</vt:lpstr>
      <vt:lpstr>Return Value Type</vt:lpstr>
      <vt:lpstr>CAUTION</vt:lpstr>
      <vt:lpstr>void Method Example</vt:lpstr>
      <vt:lpstr>Overloading Methods</vt:lpstr>
      <vt:lpstr>Scope of Local Variables</vt:lpstr>
      <vt:lpstr>Scope of Local Variables, cont.</vt:lpstr>
      <vt:lpstr>Scope of Local Variables, cont.</vt:lpstr>
      <vt:lpstr>Scope of Local Variables, cont.</vt:lpstr>
      <vt:lpstr>Scope of Local Variables, cont.</vt:lpstr>
      <vt:lpstr>Method Abstraction</vt:lpstr>
      <vt:lpstr>Benefits of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Evelyn R. Brannock</cp:lastModifiedBy>
  <cp:revision>242</cp:revision>
  <dcterms:created xsi:type="dcterms:W3CDTF">1995-06-10T17:31:50Z</dcterms:created>
  <dcterms:modified xsi:type="dcterms:W3CDTF">2021-09-09T01:45:24Z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