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277" r:id="rId46"/>
    <p:sldId id="281" r:id="rId47"/>
    <p:sldId id="278" r:id="rId48"/>
    <p:sldId id="279" r:id="rId49"/>
    <p:sldId id="280" r:id="rId50"/>
    <p:sldId id="263" r:id="rId51"/>
    <p:sldId id="264" r:id="rId52"/>
    <p:sldId id="265" r:id="rId53"/>
    <p:sldId id="266" r:id="rId54"/>
    <p:sldId id="267" r:id="rId55"/>
    <p:sldId id="268" r:id="rId56"/>
    <p:sldId id="269" r:id="rId57"/>
    <p:sldId id="270" r:id="rId58"/>
    <p:sldId id="271" r:id="rId59"/>
    <p:sldId id="272" r:id="rId60"/>
    <p:sldId id="273" r:id="rId61"/>
    <p:sldId id="274" r:id="rId62"/>
    <p:sldId id="275" r:id="rId63"/>
    <p:sldId id="27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5FE51-EB09-771D-FB04-2D4C84E4310B}" v="151" dt="2020-10-01T16:40:11.191"/>
    <p1510:client id="{661F83D5-72A9-46B2-82AC-A5AC29C7ADC8}" v="39" dt="2021-09-02T13:44:00.891"/>
    <p1510:client id="{A87E79EA-CD50-233F-200B-1FE608BBE82B}" v="2" dt="2020-10-02T03:20:43.791"/>
    <p1510:client id="{B9354DF0-307A-F811-B739-FA05AEC1895C}" v="5" dt="2020-10-02T03:21:22.703"/>
    <p1510:client id="{E65780AF-7C27-6A17-2A64-4E3E4664DB0F}" v="6" dt="2020-10-02T03:21:58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R. Brannock" userId="S::ebrannoc@ggc.edu::b0338d67-39be-4b66-9a31-6f1b08db17ed" providerId="AD" clId="Web-{C919BCB1-781C-E2D1-AB9A-E48244B2BA4F}"/>
    <pc:docChg chg="modSld">
      <pc:chgData name="Evelyn R. Brannock" userId="S::ebrannoc@ggc.edu::b0338d67-39be-4b66-9a31-6f1b08db17ed" providerId="AD" clId="Web-{C919BCB1-781C-E2D1-AB9A-E48244B2BA4F}" dt="2020-10-01T12:28:25.435" v="1" actId="1076"/>
      <pc:docMkLst>
        <pc:docMk/>
      </pc:docMkLst>
      <pc:sldChg chg="modSp">
        <pc:chgData name="Evelyn R. Brannock" userId="S::ebrannoc@ggc.edu::b0338d67-39be-4b66-9a31-6f1b08db17ed" providerId="AD" clId="Web-{C919BCB1-781C-E2D1-AB9A-E48244B2BA4F}" dt="2020-10-01T12:28:25.435" v="1" actId="1076"/>
        <pc:sldMkLst>
          <pc:docMk/>
          <pc:sldMk cId="3336870560" sldId="260"/>
        </pc:sldMkLst>
        <pc:graphicFrameChg chg="mod">
          <ac:chgData name="Evelyn R. Brannock" userId="S::ebrannoc@ggc.edu::b0338d67-39be-4b66-9a31-6f1b08db17ed" providerId="AD" clId="Web-{C919BCB1-781C-E2D1-AB9A-E48244B2BA4F}" dt="2020-10-01T12:28:25.435" v="1" actId="1076"/>
          <ac:graphicFrameMkLst>
            <pc:docMk/>
            <pc:sldMk cId="3336870560" sldId="260"/>
            <ac:graphicFrameMk id="24581" creationId="{00000000-0000-0000-0000-000000000000}"/>
          </ac:graphicFrameMkLst>
        </pc:graphicFrameChg>
      </pc:sldChg>
    </pc:docChg>
  </pc:docChgLst>
  <pc:docChgLst>
    <pc:chgData name="Guest User" userId="S::urn:spo:anon#c62995d2327625fae5c25dd0b60849e538422ebfa26b56a50016aef27b9aa706::" providerId="AD" clId="Web-{B9354DF0-307A-F811-B739-FA05AEC1895C}"/>
    <pc:docChg chg="modSld">
      <pc:chgData name="Guest User" userId="S::urn:spo:anon#c62995d2327625fae5c25dd0b60849e538422ebfa26b56a50016aef27b9aa706::" providerId="AD" clId="Web-{B9354DF0-307A-F811-B739-FA05AEC1895C}" dt="2020-10-02T03:21:19.453" v="3" actId="20577"/>
      <pc:docMkLst>
        <pc:docMk/>
      </pc:docMkLst>
      <pc:sldChg chg="modSp">
        <pc:chgData name="Guest User" userId="S::urn:spo:anon#c62995d2327625fae5c25dd0b60849e538422ebfa26b56a50016aef27b9aa706::" providerId="AD" clId="Web-{B9354DF0-307A-F811-B739-FA05AEC1895C}" dt="2020-10-02T03:21:19.453" v="2" actId="20577"/>
        <pc:sldMkLst>
          <pc:docMk/>
          <pc:sldMk cId="3871254452" sldId="275"/>
        </pc:sldMkLst>
        <pc:spChg chg="mod">
          <ac:chgData name="Guest User" userId="S::urn:spo:anon#c62995d2327625fae5c25dd0b60849e538422ebfa26b56a50016aef27b9aa706::" providerId="AD" clId="Web-{B9354DF0-307A-F811-B739-FA05AEC1895C}" dt="2020-10-02T03:21:19.453" v="2" actId="20577"/>
          <ac:spMkLst>
            <pc:docMk/>
            <pc:sldMk cId="3871254452" sldId="275"/>
            <ac:spMk id="44037" creationId="{00000000-0000-0000-0000-000000000000}"/>
          </ac:spMkLst>
        </pc:spChg>
      </pc:sldChg>
    </pc:docChg>
  </pc:docChgLst>
  <pc:docChgLst>
    <pc:chgData name="Evelyn R. Brannock" userId="S::ebrannoc@ggc.edu::b0338d67-39be-4b66-9a31-6f1b08db17ed" providerId="AD" clId="Web-{0145FE51-EB09-771D-FB04-2D4C84E4310B}"/>
    <pc:docChg chg="modSld">
      <pc:chgData name="Evelyn R. Brannock" userId="S::ebrannoc@ggc.edu::b0338d67-39be-4b66-9a31-6f1b08db17ed" providerId="AD" clId="Web-{0145FE51-EB09-771D-FB04-2D4C84E4310B}" dt="2020-10-01T16:40:11.191" v="149" actId="14100"/>
      <pc:docMkLst>
        <pc:docMk/>
      </pc:docMkLst>
      <pc:sldChg chg="addSp modSp">
        <pc:chgData name="Evelyn R. Brannock" userId="S::ebrannoc@ggc.edu::b0338d67-39be-4b66-9a31-6f1b08db17ed" providerId="AD" clId="Web-{0145FE51-EB09-771D-FB04-2D4C84E4310B}" dt="2020-10-01T16:40:11.191" v="149" actId="14100"/>
        <pc:sldMkLst>
          <pc:docMk/>
          <pc:sldMk cId="3336870560" sldId="260"/>
        </pc:sldMkLst>
        <pc:spChg chg="add mod">
          <ac:chgData name="Evelyn R. Brannock" userId="S::ebrannoc@ggc.edu::b0338d67-39be-4b66-9a31-6f1b08db17ed" providerId="AD" clId="Web-{0145FE51-EB09-771D-FB04-2D4C84E4310B}" dt="2020-10-01T16:40:11.191" v="149" actId="14100"/>
          <ac:spMkLst>
            <pc:docMk/>
            <pc:sldMk cId="3336870560" sldId="260"/>
            <ac:spMk id="2" creationId="{85ABEECC-4138-4310-8C31-6BE9924577C3}"/>
          </ac:spMkLst>
        </pc:spChg>
      </pc:sldChg>
    </pc:docChg>
  </pc:docChgLst>
  <pc:docChgLst>
    <pc:chgData name="Guest User" userId="S::urn:spo:anon#c62995d2327625fae5c25dd0b60849e538422ebfa26b56a50016aef27b9aa706::" providerId="AD" clId="Web-{A87E79EA-CD50-233F-200B-1FE608BBE82B}"/>
    <pc:docChg chg="sldOrd">
      <pc:chgData name="Guest User" userId="S::urn:spo:anon#c62995d2327625fae5c25dd0b60849e538422ebfa26b56a50016aef27b9aa706::" providerId="AD" clId="Web-{A87E79EA-CD50-233F-200B-1FE608BBE82B}" dt="2020-10-02T03:20:43.791" v="1"/>
      <pc:docMkLst>
        <pc:docMk/>
      </pc:docMkLst>
      <pc:sldChg chg="ord">
        <pc:chgData name="Guest User" userId="S::urn:spo:anon#c62995d2327625fae5c25dd0b60849e538422ebfa26b56a50016aef27b9aa706::" providerId="AD" clId="Web-{A87E79EA-CD50-233F-200B-1FE608BBE82B}" dt="2020-10-02T03:20:43.791" v="1"/>
        <pc:sldMkLst>
          <pc:docMk/>
          <pc:sldMk cId="3871254452" sldId="275"/>
        </pc:sldMkLst>
      </pc:sldChg>
      <pc:sldChg chg="ord">
        <pc:chgData name="Guest User" userId="S::urn:spo:anon#c62995d2327625fae5c25dd0b60849e538422ebfa26b56a50016aef27b9aa706::" providerId="AD" clId="Web-{A87E79EA-CD50-233F-200B-1FE608BBE82B}" dt="2020-10-02T03:20:41.416" v="0"/>
        <pc:sldMkLst>
          <pc:docMk/>
          <pc:sldMk cId="1710140335" sldId="276"/>
        </pc:sldMkLst>
      </pc:sldChg>
    </pc:docChg>
  </pc:docChgLst>
  <pc:docChgLst>
    <pc:chgData name="Guest User" userId="S::urn:spo:anon#c62995d2327625fae5c25dd0b60849e538422ebfa26b56a50016aef27b9aa706::" providerId="AD" clId="Web-{E65780AF-7C27-6A17-2A64-4E3E4664DB0F}"/>
    <pc:docChg chg="modSld sldOrd">
      <pc:chgData name="Guest User" userId="S::urn:spo:anon#c62995d2327625fae5c25dd0b60849e538422ebfa26b56a50016aef27b9aa706::" providerId="AD" clId="Web-{E65780AF-7C27-6A17-2A64-4E3E4664DB0F}" dt="2020-10-02T03:21:58.138" v="4"/>
      <pc:docMkLst>
        <pc:docMk/>
      </pc:docMkLst>
      <pc:sldChg chg="modSp ord">
        <pc:chgData name="Guest User" userId="S::urn:spo:anon#c62995d2327625fae5c25dd0b60849e538422ebfa26b56a50016aef27b9aa706::" providerId="AD" clId="Web-{E65780AF-7C27-6A17-2A64-4E3E4664DB0F}" dt="2020-10-02T03:21:58.138" v="4"/>
        <pc:sldMkLst>
          <pc:docMk/>
          <pc:sldMk cId="3871254452" sldId="275"/>
        </pc:sldMkLst>
        <pc:spChg chg="mod">
          <ac:chgData name="Guest User" userId="S::urn:spo:anon#c62995d2327625fae5c25dd0b60849e538422ebfa26b56a50016aef27b9aa706::" providerId="AD" clId="Web-{E65780AF-7C27-6A17-2A64-4E3E4664DB0F}" dt="2020-10-02T03:21:33.340" v="2" actId="20577"/>
          <ac:spMkLst>
            <pc:docMk/>
            <pc:sldMk cId="3871254452" sldId="275"/>
            <ac:spMk id="44037" creationId="{00000000-0000-0000-0000-000000000000}"/>
          </ac:spMkLst>
        </pc:spChg>
      </pc:sldChg>
    </pc:docChg>
  </pc:docChgLst>
  <pc:docChgLst>
    <pc:chgData name="Melissa Garcia" userId="S::mgarcia46@ggc.edu::dc50bd37-64bb-4dbd-8c99-7c092cce9ee5" providerId="AD" clId="Web-{661F83D5-72A9-46B2-82AC-A5AC29C7ADC8}"/>
    <pc:docChg chg="addSld">
      <pc:chgData name="Melissa Garcia" userId="S::mgarcia46@ggc.edu::dc50bd37-64bb-4dbd-8c99-7c092cce9ee5" providerId="AD" clId="Web-{661F83D5-72A9-46B2-82AC-A5AC29C7ADC8}" dt="2021-09-02T13:44:00.891" v="38"/>
      <pc:docMkLst>
        <pc:docMk/>
      </pc:docMkLst>
      <pc:sldChg chg="new">
        <pc:chgData name="Melissa Garcia" userId="S::mgarcia46@ggc.edu::dc50bd37-64bb-4dbd-8c99-7c092cce9ee5" providerId="AD" clId="Web-{661F83D5-72A9-46B2-82AC-A5AC29C7ADC8}" dt="2021-09-02T13:43:32.296" v="0"/>
        <pc:sldMkLst>
          <pc:docMk/>
          <pc:sldMk cId="3704963731" sldId="277"/>
        </pc:sldMkLst>
      </pc:sldChg>
      <pc:sldChg chg="new">
        <pc:chgData name="Melissa Garcia" userId="S::mgarcia46@ggc.edu::dc50bd37-64bb-4dbd-8c99-7c092cce9ee5" providerId="AD" clId="Web-{661F83D5-72A9-46B2-82AC-A5AC29C7ADC8}" dt="2021-09-02T13:43:32.781" v="1"/>
        <pc:sldMkLst>
          <pc:docMk/>
          <pc:sldMk cId="542554582" sldId="278"/>
        </pc:sldMkLst>
      </pc:sldChg>
      <pc:sldChg chg="new">
        <pc:chgData name="Melissa Garcia" userId="S::mgarcia46@ggc.edu::dc50bd37-64bb-4dbd-8c99-7c092cce9ee5" providerId="AD" clId="Web-{661F83D5-72A9-46B2-82AC-A5AC29C7ADC8}" dt="2021-09-02T13:43:33.359" v="2"/>
        <pc:sldMkLst>
          <pc:docMk/>
          <pc:sldMk cId="449013188" sldId="279"/>
        </pc:sldMkLst>
      </pc:sldChg>
      <pc:sldChg chg="new">
        <pc:chgData name="Melissa Garcia" userId="S::mgarcia46@ggc.edu::dc50bd37-64bb-4dbd-8c99-7c092cce9ee5" providerId="AD" clId="Web-{661F83D5-72A9-46B2-82AC-A5AC29C7ADC8}" dt="2021-09-02T13:43:33.765" v="3"/>
        <pc:sldMkLst>
          <pc:docMk/>
          <pc:sldMk cId="818240673" sldId="280"/>
        </pc:sldMkLst>
      </pc:sldChg>
      <pc:sldChg chg="new">
        <pc:chgData name="Melissa Garcia" userId="S::mgarcia46@ggc.edu::dc50bd37-64bb-4dbd-8c99-7c092cce9ee5" providerId="AD" clId="Web-{661F83D5-72A9-46B2-82AC-A5AC29C7ADC8}" dt="2021-09-02T13:43:39.765" v="4"/>
        <pc:sldMkLst>
          <pc:docMk/>
          <pc:sldMk cId="1134165866" sldId="281"/>
        </pc:sldMkLst>
      </pc:sldChg>
      <pc:sldChg chg="new">
        <pc:chgData name="Melissa Garcia" userId="S::mgarcia46@ggc.edu::dc50bd37-64bb-4dbd-8c99-7c092cce9ee5" providerId="AD" clId="Web-{661F83D5-72A9-46B2-82AC-A5AC29C7ADC8}" dt="2021-09-02T13:43:40.156" v="5"/>
        <pc:sldMkLst>
          <pc:docMk/>
          <pc:sldMk cId="3491399585" sldId="282"/>
        </pc:sldMkLst>
      </pc:sldChg>
      <pc:sldChg chg="new">
        <pc:chgData name="Melissa Garcia" userId="S::mgarcia46@ggc.edu::dc50bd37-64bb-4dbd-8c99-7c092cce9ee5" providerId="AD" clId="Web-{661F83D5-72A9-46B2-82AC-A5AC29C7ADC8}" dt="2021-09-02T13:43:40.953" v="6"/>
        <pc:sldMkLst>
          <pc:docMk/>
          <pc:sldMk cId="1860746549" sldId="283"/>
        </pc:sldMkLst>
      </pc:sldChg>
      <pc:sldChg chg="new">
        <pc:chgData name="Melissa Garcia" userId="S::mgarcia46@ggc.edu::dc50bd37-64bb-4dbd-8c99-7c092cce9ee5" providerId="AD" clId="Web-{661F83D5-72A9-46B2-82AC-A5AC29C7ADC8}" dt="2021-09-02T13:43:42.343" v="7"/>
        <pc:sldMkLst>
          <pc:docMk/>
          <pc:sldMk cId="1430066253" sldId="284"/>
        </pc:sldMkLst>
      </pc:sldChg>
      <pc:sldChg chg="new">
        <pc:chgData name="Melissa Garcia" userId="S::mgarcia46@ggc.edu::dc50bd37-64bb-4dbd-8c99-7c092cce9ee5" providerId="AD" clId="Web-{661F83D5-72A9-46B2-82AC-A5AC29C7ADC8}" dt="2021-09-02T13:43:46.062" v="8"/>
        <pc:sldMkLst>
          <pc:docMk/>
          <pc:sldMk cId="915578409" sldId="285"/>
        </pc:sldMkLst>
      </pc:sldChg>
      <pc:sldChg chg="new">
        <pc:chgData name="Melissa Garcia" userId="S::mgarcia46@ggc.edu::dc50bd37-64bb-4dbd-8c99-7c092cce9ee5" providerId="AD" clId="Web-{661F83D5-72A9-46B2-82AC-A5AC29C7ADC8}" dt="2021-09-02T13:43:48.562" v="9"/>
        <pc:sldMkLst>
          <pc:docMk/>
          <pc:sldMk cId="3283467753" sldId="286"/>
        </pc:sldMkLst>
      </pc:sldChg>
      <pc:sldChg chg="new">
        <pc:chgData name="Melissa Garcia" userId="S::mgarcia46@ggc.edu::dc50bd37-64bb-4dbd-8c99-7c092cce9ee5" providerId="AD" clId="Web-{661F83D5-72A9-46B2-82AC-A5AC29C7ADC8}" dt="2021-09-02T13:43:48.797" v="10"/>
        <pc:sldMkLst>
          <pc:docMk/>
          <pc:sldMk cId="691452645" sldId="287"/>
        </pc:sldMkLst>
      </pc:sldChg>
      <pc:sldChg chg="new">
        <pc:chgData name="Melissa Garcia" userId="S::mgarcia46@ggc.edu::dc50bd37-64bb-4dbd-8c99-7c092cce9ee5" providerId="AD" clId="Web-{661F83D5-72A9-46B2-82AC-A5AC29C7ADC8}" dt="2021-09-02T13:43:49.500" v="11"/>
        <pc:sldMkLst>
          <pc:docMk/>
          <pc:sldMk cId="3572490633" sldId="288"/>
        </pc:sldMkLst>
      </pc:sldChg>
      <pc:sldChg chg="new">
        <pc:chgData name="Melissa Garcia" userId="S::mgarcia46@ggc.edu::dc50bd37-64bb-4dbd-8c99-7c092cce9ee5" providerId="AD" clId="Web-{661F83D5-72A9-46B2-82AC-A5AC29C7ADC8}" dt="2021-09-02T13:43:49.875" v="12"/>
        <pc:sldMkLst>
          <pc:docMk/>
          <pc:sldMk cId="1824907796" sldId="289"/>
        </pc:sldMkLst>
      </pc:sldChg>
      <pc:sldChg chg="new">
        <pc:chgData name="Melissa Garcia" userId="S::mgarcia46@ggc.edu::dc50bd37-64bb-4dbd-8c99-7c092cce9ee5" providerId="AD" clId="Web-{661F83D5-72A9-46B2-82AC-A5AC29C7ADC8}" dt="2021-09-02T13:43:50.390" v="13"/>
        <pc:sldMkLst>
          <pc:docMk/>
          <pc:sldMk cId="1223749037" sldId="290"/>
        </pc:sldMkLst>
      </pc:sldChg>
      <pc:sldChg chg="new">
        <pc:chgData name="Melissa Garcia" userId="S::mgarcia46@ggc.edu::dc50bd37-64bb-4dbd-8c99-7c092cce9ee5" providerId="AD" clId="Web-{661F83D5-72A9-46B2-82AC-A5AC29C7ADC8}" dt="2021-09-02T13:43:50.718" v="14"/>
        <pc:sldMkLst>
          <pc:docMk/>
          <pc:sldMk cId="2652726403" sldId="291"/>
        </pc:sldMkLst>
      </pc:sldChg>
      <pc:sldChg chg="new">
        <pc:chgData name="Melissa Garcia" userId="S::mgarcia46@ggc.edu::dc50bd37-64bb-4dbd-8c99-7c092cce9ee5" providerId="AD" clId="Web-{661F83D5-72A9-46B2-82AC-A5AC29C7ADC8}" dt="2021-09-02T13:43:51" v="15"/>
        <pc:sldMkLst>
          <pc:docMk/>
          <pc:sldMk cId="908104181" sldId="292"/>
        </pc:sldMkLst>
      </pc:sldChg>
      <pc:sldChg chg="new">
        <pc:chgData name="Melissa Garcia" userId="S::mgarcia46@ggc.edu::dc50bd37-64bb-4dbd-8c99-7c092cce9ee5" providerId="AD" clId="Web-{661F83D5-72A9-46B2-82AC-A5AC29C7ADC8}" dt="2021-09-02T13:43:51.359" v="16"/>
        <pc:sldMkLst>
          <pc:docMk/>
          <pc:sldMk cId="2680433360" sldId="293"/>
        </pc:sldMkLst>
      </pc:sldChg>
      <pc:sldChg chg="new">
        <pc:chgData name="Melissa Garcia" userId="S::mgarcia46@ggc.edu::dc50bd37-64bb-4dbd-8c99-7c092cce9ee5" providerId="AD" clId="Web-{661F83D5-72A9-46B2-82AC-A5AC29C7ADC8}" dt="2021-09-02T13:43:51.984" v="17"/>
        <pc:sldMkLst>
          <pc:docMk/>
          <pc:sldMk cId="550446535" sldId="294"/>
        </pc:sldMkLst>
      </pc:sldChg>
      <pc:sldChg chg="new">
        <pc:chgData name="Melissa Garcia" userId="S::mgarcia46@ggc.edu::dc50bd37-64bb-4dbd-8c99-7c092cce9ee5" providerId="AD" clId="Web-{661F83D5-72A9-46B2-82AC-A5AC29C7ADC8}" dt="2021-09-02T13:43:52.469" v="18"/>
        <pc:sldMkLst>
          <pc:docMk/>
          <pc:sldMk cId="4246684342" sldId="295"/>
        </pc:sldMkLst>
      </pc:sldChg>
      <pc:sldChg chg="new">
        <pc:chgData name="Melissa Garcia" userId="S::mgarcia46@ggc.edu::dc50bd37-64bb-4dbd-8c99-7c092cce9ee5" providerId="AD" clId="Web-{661F83D5-72A9-46B2-82AC-A5AC29C7ADC8}" dt="2021-09-02T13:43:52.750" v="19"/>
        <pc:sldMkLst>
          <pc:docMk/>
          <pc:sldMk cId="2357842880" sldId="296"/>
        </pc:sldMkLst>
      </pc:sldChg>
      <pc:sldChg chg="new">
        <pc:chgData name="Melissa Garcia" userId="S::mgarcia46@ggc.edu::dc50bd37-64bb-4dbd-8c99-7c092cce9ee5" providerId="AD" clId="Web-{661F83D5-72A9-46B2-82AC-A5AC29C7ADC8}" dt="2021-09-02T13:43:53.203" v="20"/>
        <pc:sldMkLst>
          <pc:docMk/>
          <pc:sldMk cId="2514708383" sldId="297"/>
        </pc:sldMkLst>
      </pc:sldChg>
      <pc:sldChg chg="new">
        <pc:chgData name="Melissa Garcia" userId="S::mgarcia46@ggc.edu::dc50bd37-64bb-4dbd-8c99-7c092cce9ee5" providerId="AD" clId="Web-{661F83D5-72A9-46B2-82AC-A5AC29C7ADC8}" dt="2021-09-02T13:43:53.609" v="21"/>
        <pc:sldMkLst>
          <pc:docMk/>
          <pc:sldMk cId="2282732111" sldId="298"/>
        </pc:sldMkLst>
      </pc:sldChg>
      <pc:sldChg chg="new">
        <pc:chgData name="Melissa Garcia" userId="S::mgarcia46@ggc.edu::dc50bd37-64bb-4dbd-8c99-7c092cce9ee5" providerId="AD" clId="Web-{661F83D5-72A9-46B2-82AC-A5AC29C7ADC8}" dt="2021-09-02T13:43:53.953" v="22"/>
        <pc:sldMkLst>
          <pc:docMk/>
          <pc:sldMk cId="2573780170" sldId="299"/>
        </pc:sldMkLst>
      </pc:sldChg>
      <pc:sldChg chg="new">
        <pc:chgData name="Melissa Garcia" userId="S::mgarcia46@ggc.edu::dc50bd37-64bb-4dbd-8c99-7c092cce9ee5" providerId="AD" clId="Web-{661F83D5-72A9-46B2-82AC-A5AC29C7ADC8}" dt="2021-09-02T13:43:54.219" v="23"/>
        <pc:sldMkLst>
          <pc:docMk/>
          <pc:sldMk cId="2968513592" sldId="300"/>
        </pc:sldMkLst>
      </pc:sldChg>
      <pc:sldChg chg="new">
        <pc:chgData name="Melissa Garcia" userId="S::mgarcia46@ggc.edu::dc50bd37-64bb-4dbd-8c99-7c092cce9ee5" providerId="AD" clId="Web-{661F83D5-72A9-46B2-82AC-A5AC29C7ADC8}" dt="2021-09-02T13:43:54.656" v="24"/>
        <pc:sldMkLst>
          <pc:docMk/>
          <pc:sldMk cId="3677381555" sldId="301"/>
        </pc:sldMkLst>
      </pc:sldChg>
      <pc:sldChg chg="new">
        <pc:chgData name="Melissa Garcia" userId="S::mgarcia46@ggc.edu::dc50bd37-64bb-4dbd-8c99-7c092cce9ee5" providerId="AD" clId="Web-{661F83D5-72A9-46B2-82AC-A5AC29C7ADC8}" dt="2021-09-02T13:43:54.875" v="25"/>
        <pc:sldMkLst>
          <pc:docMk/>
          <pc:sldMk cId="3027723568" sldId="302"/>
        </pc:sldMkLst>
      </pc:sldChg>
      <pc:sldChg chg="new">
        <pc:chgData name="Melissa Garcia" userId="S::mgarcia46@ggc.edu::dc50bd37-64bb-4dbd-8c99-7c092cce9ee5" providerId="AD" clId="Web-{661F83D5-72A9-46B2-82AC-A5AC29C7ADC8}" dt="2021-09-02T13:43:55.234" v="26"/>
        <pc:sldMkLst>
          <pc:docMk/>
          <pc:sldMk cId="476473601" sldId="303"/>
        </pc:sldMkLst>
      </pc:sldChg>
      <pc:sldChg chg="new">
        <pc:chgData name="Melissa Garcia" userId="S::mgarcia46@ggc.edu::dc50bd37-64bb-4dbd-8c99-7c092cce9ee5" providerId="AD" clId="Web-{661F83D5-72A9-46B2-82AC-A5AC29C7ADC8}" dt="2021-09-02T13:43:55.594" v="27"/>
        <pc:sldMkLst>
          <pc:docMk/>
          <pc:sldMk cId="306939998" sldId="304"/>
        </pc:sldMkLst>
      </pc:sldChg>
      <pc:sldChg chg="new">
        <pc:chgData name="Melissa Garcia" userId="S::mgarcia46@ggc.edu::dc50bd37-64bb-4dbd-8c99-7c092cce9ee5" providerId="AD" clId="Web-{661F83D5-72A9-46B2-82AC-A5AC29C7ADC8}" dt="2021-09-02T13:43:55.828" v="28"/>
        <pc:sldMkLst>
          <pc:docMk/>
          <pc:sldMk cId="3404139483" sldId="305"/>
        </pc:sldMkLst>
      </pc:sldChg>
      <pc:sldChg chg="new">
        <pc:chgData name="Melissa Garcia" userId="S::mgarcia46@ggc.edu::dc50bd37-64bb-4dbd-8c99-7c092cce9ee5" providerId="AD" clId="Web-{661F83D5-72A9-46B2-82AC-A5AC29C7ADC8}" dt="2021-09-02T13:43:56.172" v="29"/>
        <pc:sldMkLst>
          <pc:docMk/>
          <pc:sldMk cId="2977441405" sldId="306"/>
        </pc:sldMkLst>
      </pc:sldChg>
      <pc:sldChg chg="new">
        <pc:chgData name="Melissa Garcia" userId="S::mgarcia46@ggc.edu::dc50bd37-64bb-4dbd-8c99-7c092cce9ee5" providerId="AD" clId="Web-{661F83D5-72A9-46B2-82AC-A5AC29C7ADC8}" dt="2021-09-02T13:43:56.422" v="30"/>
        <pc:sldMkLst>
          <pc:docMk/>
          <pc:sldMk cId="2732762540" sldId="307"/>
        </pc:sldMkLst>
      </pc:sldChg>
      <pc:sldChg chg="new">
        <pc:chgData name="Melissa Garcia" userId="S::mgarcia46@ggc.edu::dc50bd37-64bb-4dbd-8c99-7c092cce9ee5" providerId="AD" clId="Web-{661F83D5-72A9-46B2-82AC-A5AC29C7ADC8}" dt="2021-09-02T13:43:56.797" v="31"/>
        <pc:sldMkLst>
          <pc:docMk/>
          <pc:sldMk cId="4179120515" sldId="308"/>
        </pc:sldMkLst>
      </pc:sldChg>
      <pc:sldChg chg="new">
        <pc:chgData name="Melissa Garcia" userId="S::mgarcia46@ggc.edu::dc50bd37-64bb-4dbd-8c99-7c092cce9ee5" providerId="AD" clId="Web-{661F83D5-72A9-46B2-82AC-A5AC29C7ADC8}" dt="2021-09-02T13:43:57.109" v="32"/>
        <pc:sldMkLst>
          <pc:docMk/>
          <pc:sldMk cId="353418404" sldId="309"/>
        </pc:sldMkLst>
      </pc:sldChg>
      <pc:sldChg chg="new">
        <pc:chgData name="Melissa Garcia" userId="S::mgarcia46@ggc.edu::dc50bd37-64bb-4dbd-8c99-7c092cce9ee5" providerId="AD" clId="Web-{661F83D5-72A9-46B2-82AC-A5AC29C7ADC8}" dt="2021-09-02T13:43:57.328" v="33"/>
        <pc:sldMkLst>
          <pc:docMk/>
          <pc:sldMk cId="716211312" sldId="310"/>
        </pc:sldMkLst>
      </pc:sldChg>
      <pc:sldChg chg="new">
        <pc:chgData name="Melissa Garcia" userId="S::mgarcia46@ggc.edu::dc50bd37-64bb-4dbd-8c99-7c092cce9ee5" providerId="AD" clId="Web-{661F83D5-72A9-46B2-82AC-A5AC29C7ADC8}" dt="2021-09-02T13:43:57.609" v="34"/>
        <pc:sldMkLst>
          <pc:docMk/>
          <pc:sldMk cId="3939520684" sldId="311"/>
        </pc:sldMkLst>
      </pc:sldChg>
      <pc:sldChg chg="new">
        <pc:chgData name="Melissa Garcia" userId="S::mgarcia46@ggc.edu::dc50bd37-64bb-4dbd-8c99-7c092cce9ee5" providerId="AD" clId="Web-{661F83D5-72A9-46B2-82AC-A5AC29C7ADC8}" dt="2021-09-02T13:43:57.922" v="35"/>
        <pc:sldMkLst>
          <pc:docMk/>
          <pc:sldMk cId="235119906" sldId="312"/>
        </pc:sldMkLst>
      </pc:sldChg>
      <pc:sldChg chg="new">
        <pc:chgData name="Melissa Garcia" userId="S::mgarcia46@ggc.edu::dc50bd37-64bb-4dbd-8c99-7c092cce9ee5" providerId="AD" clId="Web-{661F83D5-72A9-46B2-82AC-A5AC29C7ADC8}" dt="2021-09-02T13:43:58.297" v="36"/>
        <pc:sldMkLst>
          <pc:docMk/>
          <pc:sldMk cId="621104650" sldId="313"/>
        </pc:sldMkLst>
      </pc:sldChg>
      <pc:sldChg chg="new">
        <pc:chgData name="Melissa Garcia" userId="S::mgarcia46@ggc.edu::dc50bd37-64bb-4dbd-8c99-7c092cce9ee5" providerId="AD" clId="Web-{661F83D5-72A9-46B2-82AC-A5AC29C7ADC8}" dt="2021-09-02T13:43:58.766" v="37"/>
        <pc:sldMkLst>
          <pc:docMk/>
          <pc:sldMk cId="1739003698" sldId="314"/>
        </pc:sldMkLst>
      </pc:sldChg>
      <pc:sldChg chg="new">
        <pc:chgData name="Melissa Garcia" userId="S::mgarcia46@ggc.edu::dc50bd37-64bb-4dbd-8c99-7c092cce9ee5" providerId="AD" clId="Web-{661F83D5-72A9-46B2-82AC-A5AC29C7ADC8}" dt="2021-09-02T13:44:00.891" v="38"/>
        <pc:sldMkLst>
          <pc:docMk/>
          <pc:sldMk cId="2059032509" sldId="31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B06AB-8B77-4773-9005-582321BD8B3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94DDC-FB42-43DF-9C32-D4194FF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24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64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310A-C674-4DDA-B71F-14AA6CFF686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0E7D-E7CA-4328-9376-CE74BAAA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Characters and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D4F1-177B-44D7-AF8A-247A6B9C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AA9A-A25B-446E-9E86-1FFDD48C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E4CF-7C34-46DA-8391-03AEF158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5FD0-81C0-4BC7-9E79-7B2D4C67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9F95-53F3-4D60-8485-D07229DC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01AF-3AC0-4205-9C8B-7ECC56E5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BD3C-86EA-42BB-9D66-BB947894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C4D1-5658-4508-BDF5-1819DB46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5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B1AC-CC0E-4094-B625-DD55256F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DA7C-CE21-4CCC-8A62-4E88F6D3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9EDC-633E-4306-B5AA-147C2461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43E8-1326-4AC2-96EC-367B4A2C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0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50A5-D63D-423C-B0CE-ED5427EB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995E-C3FD-4AD1-B01F-B0AF234D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9B68-CD2D-46AB-B04B-40E828FE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FA40-CE54-4D15-983A-C3E92545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2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C386-7C35-4F3D-9CA9-3FD6E2E7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36CA-54AE-4215-8418-C3EABBCD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2E6A-9019-4E33-AF2C-2BD62CA3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4572-9915-49AA-BCC3-3ADCE751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FEF71-D392-4A48-9C7F-64EFE15632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1"/>
            <a:ext cx="8763000" cy="11588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char Type -ASCII Code for Commonly Used Characters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752600" y="1143000"/>
            <a:ext cx="8686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4229100" algn="l"/>
                <a:tab pos="56007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4229100" algn="l"/>
                <a:tab pos="56007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38" name="Object 2"/>
          <p:cNvGraphicFramePr>
            <a:graphicFrameLocks noChangeAspect="1"/>
          </p:cNvGraphicFramePr>
          <p:nvPr/>
        </p:nvGraphicFramePr>
        <p:xfrm>
          <a:off x="1752600" y="1854201"/>
          <a:ext cx="86931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icture" r:id="rId3" imgW="3725889" imgH="851894" progId="Word.Picture.8">
                  <p:embed/>
                </p:oleObj>
              </mc:Choice>
              <mc:Fallback>
                <p:oleObj name="Picture" r:id="rId3" imgW="3725889" imgH="851894" progId="Word.Picture.8">
                  <p:embed/>
                  <p:pic>
                    <p:nvPicPr>
                      <p:cNvPr id="184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54201"/>
                        <a:ext cx="869315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909856" y="3851275"/>
            <a:ext cx="818026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Google ASCII Tables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NOTE: The increment and decrement operators can also be used on </a:t>
            </a:r>
            <a:r>
              <a:rPr lang="en-US" altLang="en-US" sz="2400" u="sng" dirty="0">
                <a:cs typeface="Times New Roman" panose="02020603050405020304" pitchFamily="18" charset="0"/>
              </a:rPr>
              <a:t>char</a:t>
            </a:r>
            <a:r>
              <a:rPr lang="en-US" altLang="en-US" sz="2400" dirty="0">
                <a:cs typeface="Times New Roman" panose="02020603050405020304" pitchFamily="18" charset="0"/>
              </a:rPr>
              <a:t> variables to get the next or preceding Unicode character. For example, the following statements display character </a:t>
            </a:r>
            <a:r>
              <a:rPr lang="en-US" altLang="en-US" sz="2400" u="sng" dirty="0"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lvl="1" algn="just"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char </a:t>
            </a:r>
            <a:r>
              <a:rPr lang="en-US" altLang="en-US" sz="2400" dirty="0" err="1">
                <a:cs typeface="Times New Roman" panose="02020603050405020304" pitchFamily="18" charset="0"/>
              </a:rPr>
              <a:t>ch</a:t>
            </a:r>
            <a:r>
              <a:rPr lang="en-US" altLang="en-US" sz="2400" dirty="0">
                <a:cs typeface="Times New Roman" panose="02020603050405020304" pitchFamily="18" charset="0"/>
              </a:rPr>
              <a:t> = 'a';</a:t>
            </a:r>
          </a:p>
          <a:p>
            <a:pPr lvl="1" algn="just"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</a:t>
            </a:r>
            <a:r>
              <a:rPr lang="en-US" altLang="en-US" sz="2400" dirty="0" err="1">
                <a:cs typeface="Times New Roman" panose="02020603050405020304" pitchFamily="18" charset="0"/>
              </a:rPr>
              <a:t>System.out.println</a:t>
            </a:r>
            <a:r>
              <a:rPr lang="en-US" altLang="en-US" sz="2400" dirty="0">
                <a:cs typeface="Times New Roman" panose="02020603050405020304" pitchFamily="18" charset="0"/>
              </a:rPr>
              <a:t>(++</a:t>
            </a:r>
            <a:r>
              <a:rPr lang="en-US" altLang="en-US" sz="2400" dirty="0" err="1">
                <a:cs typeface="Times New Roman" panose="02020603050405020304" pitchFamily="18" charset="0"/>
              </a:rPr>
              <a:t>ch</a:t>
            </a:r>
            <a:r>
              <a:rPr lang="en-US" altLang="en-US" sz="2400" dirty="0"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7809684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9A31-1F1B-4AAC-9B0E-0CCD9EF2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75CC-46FF-42F7-BA91-1B5DC6A4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4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B00D-090C-43C3-8341-F416E680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2AC8-27AF-4C87-9523-3FF797E0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9017-DF7B-4622-8086-57724DE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8DD7-DC2B-4DAC-8CDE-4338D864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CC5F-03D0-4E7D-8F3A-BE8A054B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7E96-CC6A-4525-87D6-412184A4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08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4C1C-F79E-4C08-BB58-C305ED77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4A8E-BA0D-46DD-A4CE-DA7AB1BC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A71-3E0B-4B09-AA91-CA14FF9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AD70-E0AB-4D74-A0BF-F4F95DEE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80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4BAD-4E66-4239-B13C-214168F5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9E3B-F937-4210-B3C3-A06B00A3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3750-F66C-49A4-9384-33B3CF2D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EA15-8FE3-4F4A-9322-49358C0F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4046-7C9D-46C9-A0CC-1B201E45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731D-8B30-4395-9F84-A48CA645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3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7020-348F-4FD4-A961-E1D21365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D98-CD7B-49A6-BD80-E6227CA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2B64C6-EF8C-4A67-A65F-564616C45F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 altLang="en-US"/>
              <a:t>Casting between char and Numeric Types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828800" y="1752600"/>
            <a:ext cx="8686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4229100" algn="l"/>
                <a:tab pos="56007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4229100" algn="l"/>
                <a:tab pos="56007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b="1">
                <a:latin typeface="Courier New" panose="02070309020205020404" pitchFamily="49" charset="0"/>
              </a:rPr>
              <a:t>int i = </a:t>
            </a:r>
            <a:r>
              <a:rPr lang="en-US" altLang="en-US" sz="3000" b="1">
                <a:latin typeface="Courier New" panose="02070309020205020404" pitchFamily="49" charset="0"/>
              </a:rPr>
              <a:t>'</a:t>
            </a:r>
            <a:r>
              <a:rPr lang="en-US" altLang="en-US" sz="2600" b="1">
                <a:latin typeface="Courier New" panose="02070309020205020404" pitchFamily="49" charset="0"/>
              </a:rPr>
              <a:t>a</a:t>
            </a:r>
            <a:r>
              <a:rPr lang="en-US" altLang="en-US" sz="3000" b="1">
                <a:latin typeface="Courier New" panose="02070309020205020404" pitchFamily="49" charset="0"/>
              </a:rPr>
              <a:t>'</a:t>
            </a:r>
            <a:r>
              <a:rPr lang="en-US" altLang="en-US" sz="2600" b="1">
                <a:latin typeface="Courier New" panose="02070309020205020404" pitchFamily="49" charset="0"/>
              </a:rPr>
              <a:t>; // Same as int i = (int)</a:t>
            </a:r>
            <a:r>
              <a:rPr lang="en-US" altLang="en-US" sz="3000" b="1">
                <a:latin typeface="Courier New" panose="02070309020205020404" pitchFamily="49" charset="0"/>
              </a:rPr>
              <a:t>'</a:t>
            </a:r>
            <a:r>
              <a:rPr lang="en-US" altLang="en-US" sz="2600" b="1">
                <a:latin typeface="Courier New" panose="02070309020205020404" pitchFamily="49" charset="0"/>
              </a:rPr>
              <a:t>a</a:t>
            </a:r>
            <a:r>
              <a:rPr lang="en-US" altLang="en-US" sz="3000" b="1">
                <a:latin typeface="Courier New" panose="02070309020205020404" pitchFamily="49" charset="0"/>
              </a:rPr>
              <a:t>'</a:t>
            </a:r>
            <a:r>
              <a:rPr lang="en-US" altLang="en-US" sz="26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6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b="1">
                <a:latin typeface="Courier New" panose="02070309020205020404" pitchFamily="49" charset="0"/>
              </a:rPr>
              <a:t>char c = 97; // Same as char c = (char)97;</a:t>
            </a:r>
          </a:p>
        </p:txBody>
      </p:sp>
    </p:spTree>
    <p:extLst>
      <p:ext uri="{BB962C8B-B14F-4D97-AF65-F5344CB8AC3E}">
        <p14:creationId xmlns:p14="http://schemas.microsoft.com/office/powerpoint/2010/main" val="5709227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C74B-74F0-4326-A0BF-D1866ED3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793C-CF18-4003-9349-707B16AB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9190-4926-46B6-B5C0-5D6AD193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505C-FE4F-48FD-8973-8F90E7E0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39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CF2B-2410-4794-AD12-8F0C708B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8DD1-787F-4FD6-8A3A-D3B5DA85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1684-56A0-4CDB-B136-B9E673C1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1A71-2D47-4398-BD66-8F5D6FED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2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8EB5-7DE9-43C9-81E5-43A54DC3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3F88-1358-4857-832E-1B287BB2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0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3A29-A86B-4BCC-93E2-0B29E975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BE1-11DA-4C52-AA38-B021B57E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6339-22A6-4718-9766-1179D01A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7F97-5BA9-4868-BAB1-944454D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11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B389-C72A-44B1-81C3-31F1170F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A9FE-1FCB-4D39-866A-2DA6FB31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0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E956-332A-413C-890A-3BF03DD5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2248-C929-46F8-B423-3E1E249A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4FB1-AC92-4E85-A0C8-C6E7CF44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272F-CDCC-426B-BBEE-43791B64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9CB862-2292-4D8D-B209-B17517FA3BB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 altLang="en-US" dirty="0"/>
              <a:t>Comparing and Testing Primitive </a:t>
            </a:r>
            <a:r>
              <a:rPr lang="en-US" altLang="en-US"/>
              <a:t>Type chars</a:t>
            </a:r>
            <a:endParaRPr lang="en-US" altLang="en-US" dirty="0">
              <a:latin typeface="Book Antiqua" panose="02040602050305030304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8800" y="1752601"/>
            <a:ext cx="86868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4229100" algn="l"/>
                <a:tab pos="56007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4229100" algn="l"/>
                <a:tab pos="56007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4229100" algn="l"/>
                <a:tab pos="5600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if</a:t>
            </a:r>
            <a:r>
              <a:rPr lang="en-US" altLang="en-US" sz="2800"/>
              <a:t> (ch &gt;= </a:t>
            </a:r>
            <a:r>
              <a:rPr lang="en-US" altLang="en-US" sz="2800" b="1"/>
              <a:t>'A' </a:t>
            </a:r>
            <a:r>
              <a:rPr lang="en-US" altLang="en-US" sz="2800"/>
              <a:t>&amp;&amp; ch &lt;= </a:t>
            </a:r>
            <a:r>
              <a:rPr lang="en-US" altLang="en-US" sz="2800" b="1"/>
              <a:t>'Z'</a:t>
            </a:r>
            <a:r>
              <a:rPr lang="en-US" altLang="en-US" sz="2800"/>
              <a:t>) </a:t>
            </a:r>
            <a:endParaRPr lang="en-US" altLang="en-US" sz="2800" u="sng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  System.out.println(ch + </a:t>
            </a:r>
            <a:r>
              <a:rPr lang="en-US" altLang="en-US" sz="2800" b="1"/>
              <a:t>" is an uppercase letter"</a:t>
            </a:r>
            <a:r>
              <a:rPr lang="en-US" altLang="en-US" sz="2800"/>
              <a:t>); </a:t>
            </a:r>
            <a:endParaRPr lang="en-US" altLang="en-US" sz="2800" u="sng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else if</a:t>
            </a:r>
            <a:r>
              <a:rPr lang="en-US" altLang="en-US" sz="2800"/>
              <a:t> (ch &gt;= </a:t>
            </a:r>
            <a:r>
              <a:rPr lang="en-US" altLang="en-US" sz="2800" b="1"/>
              <a:t>'a' </a:t>
            </a:r>
            <a:r>
              <a:rPr lang="en-US" altLang="en-US" sz="2800"/>
              <a:t>&amp;&amp; ch &lt;= </a:t>
            </a:r>
            <a:r>
              <a:rPr lang="en-US" altLang="en-US" sz="2800" b="1"/>
              <a:t>'z'</a:t>
            </a:r>
            <a:r>
              <a:rPr lang="en-US" altLang="en-US" sz="2800"/>
              <a:t>) </a:t>
            </a:r>
            <a:endParaRPr lang="en-US" altLang="en-US" sz="2800" u="sng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  System.out.println(ch + </a:t>
            </a:r>
            <a:r>
              <a:rPr lang="en-US" altLang="en-US" sz="2800" b="1"/>
              <a:t>" is a lowercase letter"</a:t>
            </a:r>
            <a:r>
              <a:rPr lang="en-US" altLang="en-US" sz="2800"/>
              <a:t>); </a:t>
            </a:r>
            <a:endParaRPr lang="en-US" altLang="en-US" sz="2800" u="sng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else if</a:t>
            </a:r>
            <a:r>
              <a:rPr lang="en-US" altLang="en-US" sz="2800"/>
              <a:t> (ch &gt;= </a:t>
            </a:r>
            <a:r>
              <a:rPr lang="en-US" altLang="en-US" sz="2800" b="1"/>
              <a:t>'0' </a:t>
            </a:r>
            <a:r>
              <a:rPr lang="en-US" altLang="en-US" sz="2800"/>
              <a:t>&amp;&amp; ch &lt;= </a:t>
            </a:r>
            <a:r>
              <a:rPr lang="en-US" altLang="en-US" sz="2800" b="1"/>
              <a:t>'9'</a:t>
            </a:r>
            <a:r>
              <a:rPr lang="en-US" altLang="en-US" sz="2800"/>
              <a:t>) </a:t>
            </a:r>
            <a:endParaRPr lang="en-US" altLang="en-US" sz="2800" u="sng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  System.out.println(ch + </a:t>
            </a:r>
            <a:r>
              <a:rPr lang="en-US" altLang="en-US" sz="2800" b="1"/>
              <a:t>" is a numeric character"</a:t>
            </a:r>
            <a:r>
              <a:rPr lang="en-US" altLang="en-US" sz="2800"/>
              <a:t>); </a:t>
            </a:r>
            <a:endParaRPr lang="en-US" altLang="en-US" sz="2800" u="sng"/>
          </a:p>
        </p:txBody>
      </p:sp>
    </p:spTree>
    <p:extLst>
      <p:ext uri="{BB962C8B-B14F-4D97-AF65-F5344CB8AC3E}">
        <p14:creationId xmlns:p14="http://schemas.microsoft.com/office/powerpoint/2010/main" val="409323563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2209-4C16-4B11-ABEC-25C48FBA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CE70-2086-4D6C-80EC-2489A9D4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3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C3AA-8763-4F05-A9B1-EB0E95E2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9510-51EE-4947-BA46-BC170F41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2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5A4-9C8B-4114-9906-D02E93A2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A02E-7B65-4C7F-BFCE-2C8D1F7B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3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0B1E-25E0-446A-A448-A8281FD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89C5-0984-4402-AD1E-A23E7DE9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5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F66A-64FE-4029-B72C-F0046898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40CB-D040-498F-B95F-3ED88E3A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4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9CF6-C4B1-40A2-AF2D-F6D4014D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9A7C-70FB-43B2-B97B-B71E9193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3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C938-5B7A-4C28-A8E0-5ED42AD7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12D0-4B58-4F20-AE6A-1CB30F72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0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5057A-1824-4058-A88A-9C7B4ADD0C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228600"/>
            <a:ext cx="8909050" cy="857250"/>
          </a:xfrm>
          <a:noFill/>
        </p:spPr>
        <p:txBody>
          <a:bodyPr/>
          <a:lstStyle/>
          <a:p>
            <a:r>
              <a:rPr lang="en-US" altLang="en-US" sz="4800"/>
              <a:t>Simple Methods for </a:t>
            </a:r>
            <a:r>
              <a:rPr lang="en-US" altLang="en-US" sz="4800" b="1"/>
              <a:t>String</a:t>
            </a:r>
            <a:r>
              <a:rPr lang="en-US" altLang="en-US" sz="4800"/>
              <a:t> Objects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1679575" y="1431926"/>
            <a:ext cx="87566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Strings are objects in Java. The methods in the preceding table can only be invoked from a specific string instance. For this reason, these methods are called </a:t>
            </a:r>
            <a:r>
              <a:rPr lang="en-US" altLang="en-US" sz="2800" i="1"/>
              <a:t>instance methods</a:t>
            </a:r>
            <a:r>
              <a:rPr lang="en-US" altLang="en-US" sz="2800"/>
              <a:t>. A non-instance method is called a </a:t>
            </a:r>
            <a:r>
              <a:rPr lang="en-US" altLang="en-US" sz="2800" i="1"/>
              <a:t>static method</a:t>
            </a:r>
            <a:r>
              <a:rPr lang="en-US" altLang="en-US" sz="2800"/>
              <a:t>. A static method can be invoked without using an object. All the methods defined in the </a:t>
            </a:r>
            <a:r>
              <a:rPr lang="en-US" altLang="en-US" sz="2800" b="1"/>
              <a:t>Math</a:t>
            </a:r>
            <a:r>
              <a:rPr lang="en-US" altLang="en-US" sz="2800"/>
              <a:t> class are static methods. They are not tied to a specific object instance. The syntax to invoke an instance method is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referenceVariable.methodName(arguments)</a:t>
            </a:r>
            <a:r>
              <a:rPr lang="en-US" altLang="en-US" sz="2800"/>
              <a:t>. </a:t>
            </a:r>
            <a:endParaRPr lang="en-US" altLang="en-US" sz="29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4974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8AB7F-7286-4BB9-B12E-74501318DE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228600"/>
            <a:ext cx="8909050" cy="857250"/>
          </a:xfrm>
          <a:noFill/>
        </p:spPr>
        <p:txBody>
          <a:bodyPr/>
          <a:lstStyle/>
          <a:p>
            <a:r>
              <a:rPr lang="en-US" altLang="en-US" sz="4800"/>
              <a:t>Getting String Length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1679575" y="1431926"/>
            <a:ext cx="87566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/>
              <a:t>String message = </a:t>
            </a:r>
            <a:r>
              <a:rPr lang="en-US" altLang="en-US" sz="2800" b="1"/>
              <a:t>"Welcome to Java"</a:t>
            </a:r>
            <a:r>
              <a:rPr lang="en-US" altLang="en-US" sz="2800"/>
              <a:t>;</a:t>
            </a:r>
            <a:endParaRPr lang="en-US" altLang="en-US" sz="2800" u="sng"/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System.out.println(</a:t>
            </a:r>
            <a:r>
              <a:rPr lang="en-US" altLang="en-US" sz="2800" b="1"/>
              <a:t>"The length of "</a:t>
            </a:r>
            <a:r>
              <a:rPr lang="en-US" altLang="en-US" sz="2800"/>
              <a:t> + message + </a:t>
            </a:r>
            <a:r>
              <a:rPr lang="en-US" altLang="en-US" sz="2800" b="1"/>
              <a:t>" is " </a:t>
            </a:r>
            <a:endParaRPr lang="en-US" altLang="en-US" sz="2800" u="sng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  </a:t>
            </a:r>
            <a:r>
              <a:rPr lang="en-US" altLang="en-US" sz="2800"/>
              <a:t>+ message.length());</a:t>
            </a:r>
            <a:endParaRPr lang="en-US" altLang="en-US" sz="2800" u="sng"/>
          </a:p>
        </p:txBody>
      </p:sp>
    </p:spTree>
    <p:extLst>
      <p:ext uri="{BB962C8B-B14F-4D97-AF65-F5344CB8AC3E}">
        <p14:creationId xmlns:p14="http://schemas.microsoft.com/office/powerpoint/2010/main" val="245086885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A80E12-F4C4-4A46-8A5F-F44E4C4EEA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228600"/>
            <a:ext cx="8909050" cy="857250"/>
          </a:xfrm>
          <a:noFill/>
        </p:spPr>
        <p:txBody>
          <a:bodyPr/>
          <a:lstStyle/>
          <a:p>
            <a:r>
              <a:rPr lang="en-US" altLang="en-US" sz="4800"/>
              <a:t>Getting Characters from a String 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1679575" y="4235450"/>
            <a:ext cx="87566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/>
              <a:t>String message = </a:t>
            </a:r>
            <a:r>
              <a:rPr lang="en-US" altLang="en-US" sz="2800" b="1"/>
              <a:t>"Welcome to Java"</a:t>
            </a:r>
            <a:r>
              <a:rPr lang="en-US" altLang="en-US" sz="2800"/>
              <a:t>;</a:t>
            </a:r>
            <a:endParaRPr lang="en-US" altLang="en-US" sz="2800" u="sng"/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System.out.println(</a:t>
            </a:r>
            <a:r>
              <a:rPr lang="en-US" altLang="en-US" sz="2800" b="1"/>
              <a:t>"The first character in message is "</a:t>
            </a:r>
            <a:r>
              <a:rPr lang="en-US" altLang="en-US" sz="280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   + message.charAt(0));</a:t>
            </a:r>
            <a:endParaRPr lang="en-US" altLang="en-US" sz="2800" u="sng"/>
          </a:p>
        </p:txBody>
      </p:sp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358901"/>
            <a:ext cx="90043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1682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EDB710-E670-4A39-879E-3D1B94990E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800"/>
              <a:t>Methods in the Character Class</a:t>
            </a:r>
            <a:endParaRPr lang="en-US" altLang="en-US" sz="4500"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99631"/>
              </p:ext>
            </p:extLst>
          </p:nvPr>
        </p:nvGraphicFramePr>
        <p:xfrm>
          <a:off x="1771650" y="1462203"/>
          <a:ext cx="8648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Picture" r:id="rId3" imgW="4023656" imgH="1640348" progId="Word.Picture.8">
                  <p:embed/>
                </p:oleObj>
              </mc:Choice>
              <mc:Fallback>
                <p:oleObj name="Picture" r:id="rId3" imgW="4023656" imgH="1640348" progId="Word.Picture.8">
                  <p:embed/>
                  <p:pic>
                    <p:nvPicPr>
                      <p:cNvPr id="245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462203"/>
                        <a:ext cx="864870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ABEECC-4138-4310-8C31-6BE9924577C3}"/>
              </a:ext>
            </a:extLst>
          </p:cNvPr>
          <p:cNvSpPr txBox="1"/>
          <p:nvPr/>
        </p:nvSpPr>
        <p:spPr>
          <a:xfrm>
            <a:off x="4436758" y="5168479"/>
            <a:ext cx="6270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Methods are all static – Invoked or called with the name of the class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Character.isDigit</a:t>
            </a:r>
            <a:r>
              <a:rPr lang="en-US" dirty="0">
                <a:cs typeface="Calibri"/>
              </a:rPr>
              <a:t>('9') --&gt; true</a:t>
            </a:r>
          </a:p>
        </p:txBody>
      </p:sp>
    </p:spTree>
    <p:extLst>
      <p:ext uri="{BB962C8B-B14F-4D97-AF65-F5344CB8AC3E}">
        <p14:creationId xmlns:p14="http://schemas.microsoft.com/office/powerpoint/2010/main" val="333687056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EB3C18-384E-4A86-B3B9-404EB4D87D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85800"/>
          </a:xfrm>
          <a:noFill/>
        </p:spPr>
        <p:txBody>
          <a:bodyPr/>
          <a:lstStyle/>
          <a:p>
            <a:r>
              <a:rPr lang="en-US" altLang="en-US" sz="4000"/>
              <a:t>Converting Strings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763000" cy="5486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"Welcome".</a:t>
            </a:r>
            <a:r>
              <a:rPr lang="en-US" altLang="en-US" dirty="0" err="1"/>
              <a:t>toLowerCase</a:t>
            </a:r>
            <a:r>
              <a:rPr lang="en-US" altLang="en-US" dirty="0"/>
              <a:t>() returns a new string, welcome.</a:t>
            </a:r>
            <a:endParaRPr lang="en-US" altLang="en-US" b="1" i="1" dirty="0"/>
          </a:p>
          <a:p>
            <a:pPr marL="0" indent="0">
              <a:buNone/>
            </a:pPr>
            <a:r>
              <a:rPr lang="en-US" altLang="en-US" dirty="0"/>
              <a:t>"Welcome".</a:t>
            </a:r>
            <a:r>
              <a:rPr lang="en-US" altLang="en-US" dirty="0" err="1"/>
              <a:t>toUpperCase</a:t>
            </a:r>
            <a:r>
              <a:rPr lang="en-US" altLang="en-US" dirty="0"/>
              <a:t>() returns a new string, WELCOME.</a:t>
            </a:r>
            <a:endParaRPr lang="en-US" altLang="en-US" b="1" i="1" dirty="0"/>
          </a:p>
          <a:p>
            <a:pPr marL="0" indent="0">
              <a:buNone/>
            </a:pPr>
            <a:r>
              <a:rPr lang="en-US" altLang="en-US" dirty="0"/>
              <a:t>"  Welcome  ".trim() returns a new string, Welcome.  The trim method removes spaces at beginning and end of string.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78074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4F5071-20BE-4B31-821B-16EFE71606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500">
                <a:cs typeface="Times New Roman" panose="02020603050405020304" pitchFamily="18" charset="0"/>
              </a:rPr>
              <a:t>String Concatenation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257800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/>
              <a:t>String s3 = s1.concat(s2); or String s3 = s1 + s2;</a:t>
            </a:r>
            <a:endParaRPr lang="en-US" altLang="en-US" u="sng"/>
          </a:p>
          <a:p>
            <a:pPr marL="0" indent="0">
              <a:spcBef>
                <a:spcPct val="0"/>
              </a:spcBef>
              <a:buNone/>
            </a:pPr>
            <a:endParaRPr lang="en-US" altLang="en-US" u="sng"/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900">
                <a:cs typeface="Times New Roman" panose="02020603050405020304" pitchFamily="18" charset="0"/>
              </a:rPr>
              <a:t>// Three strings are concatenated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900">
                <a:cs typeface="Times New Roman" panose="02020603050405020304" pitchFamily="18" charset="0"/>
              </a:rPr>
              <a:t>String message = "Welcome " + "to " + "Java";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900"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900">
                <a:cs typeface="Times New Roman" panose="02020603050405020304" pitchFamily="18" charset="0"/>
              </a:rPr>
              <a:t>// String Chapter is concatenated with number 2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900">
                <a:cs typeface="Times New Roman" panose="02020603050405020304" pitchFamily="18" charset="0"/>
              </a:rPr>
              <a:t>String s = "Chapter" + 2; // s becomes Chapter2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900"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900">
                <a:cs typeface="Times New Roman" panose="02020603050405020304" pitchFamily="18" charset="0"/>
              </a:rPr>
              <a:t>// String Supplement is concatenated with character B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900">
                <a:cs typeface="Times New Roman" panose="02020603050405020304" pitchFamily="18" charset="0"/>
              </a:rPr>
              <a:t>String s1 = "Supplement" + 'B'; // s1 becomes SupplementB</a:t>
            </a:r>
          </a:p>
        </p:txBody>
      </p:sp>
    </p:spTree>
    <p:extLst>
      <p:ext uri="{BB962C8B-B14F-4D97-AF65-F5344CB8AC3E}">
        <p14:creationId xmlns:p14="http://schemas.microsoft.com/office/powerpoint/2010/main" val="178900036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BEF43-BADA-4096-B19D-C60E026C29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800"/>
              <a:t>Reading a String from the Console </a:t>
            </a:r>
            <a:endParaRPr lang="en-US" altLang="en-US" sz="4500">
              <a:cs typeface="Times New Roman" panose="02020603050405020304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2578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700"/>
              <a:t>Scanner input = </a:t>
            </a:r>
            <a:r>
              <a:rPr lang="en-US" altLang="en-US" sz="2700" b="1"/>
              <a:t>new</a:t>
            </a:r>
            <a:r>
              <a:rPr lang="en-US" altLang="en-US" sz="2700"/>
              <a:t> Scanner(System.in);</a:t>
            </a:r>
            <a:endParaRPr lang="en-US" altLang="en-US" sz="2700" u="sng"/>
          </a:p>
          <a:p>
            <a:pPr marL="0" indent="0">
              <a:buNone/>
            </a:pPr>
            <a:r>
              <a:rPr lang="en-US" altLang="en-US" sz="2700"/>
              <a:t>System.out.print(</a:t>
            </a:r>
            <a:r>
              <a:rPr lang="en-US" altLang="en-US" sz="2700" b="1"/>
              <a:t>"Enter three words separated by spaces: "</a:t>
            </a:r>
            <a:r>
              <a:rPr lang="en-US" altLang="en-US" sz="2700"/>
              <a:t>);</a:t>
            </a:r>
            <a:endParaRPr lang="en-US" altLang="en-US" sz="2700" u="sng"/>
          </a:p>
          <a:p>
            <a:pPr marL="0" indent="0">
              <a:buNone/>
            </a:pPr>
            <a:r>
              <a:rPr lang="en-US" altLang="en-US" sz="2700"/>
              <a:t>String s1 = input.next();</a:t>
            </a:r>
            <a:endParaRPr lang="en-US" altLang="en-US" sz="2700" u="sng"/>
          </a:p>
          <a:p>
            <a:pPr marL="0" indent="0">
              <a:buNone/>
            </a:pPr>
            <a:r>
              <a:rPr lang="en-US" altLang="en-US" sz="2700"/>
              <a:t>String s2 = input.next();</a:t>
            </a:r>
            <a:endParaRPr lang="en-US" altLang="en-US" sz="2700" u="sng"/>
          </a:p>
          <a:p>
            <a:pPr marL="0" indent="0">
              <a:buNone/>
            </a:pPr>
            <a:r>
              <a:rPr lang="en-US" altLang="en-US" sz="2700"/>
              <a:t>String s3 = input.next();</a:t>
            </a:r>
            <a:endParaRPr lang="en-US" altLang="en-US" sz="2700" u="sng"/>
          </a:p>
          <a:p>
            <a:pPr marL="0" indent="0">
              <a:buNone/>
            </a:pPr>
            <a:r>
              <a:rPr lang="en-US" altLang="en-US" sz="2700"/>
              <a:t>System.out.println(</a:t>
            </a:r>
            <a:r>
              <a:rPr lang="en-US" altLang="en-US" sz="2700" b="1"/>
              <a:t>"s1 is " </a:t>
            </a:r>
            <a:r>
              <a:rPr lang="en-US" altLang="en-US" sz="2700"/>
              <a:t>+ s1);</a:t>
            </a:r>
            <a:endParaRPr lang="en-US" altLang="en-US" sz="2700" u="sng"/>
          </a:p>
          <a:p>
            <a:pPr marL="0" indent="0">
              <a:buNone/>
            </a:pPr>
            <a:r>
              <a:rPr lang="en-US" altLang="en-US" sz="2700"/>
              <a:t>System.out.println(</a:t>
            </a:r>
            <a:r>
              <a:rPr lang="en-US" altLang="en-US" sz="2700" b="1"/>
              <a:t>"s2 is " </a:t>
            </a:r>
            <a:r>
              <a:rPr lang="en-US" altLang="en-US" sz="2700"/>
              <a:t>+ s2);</a:t>
            </a:r>
            <a:endParaRPr lang="en-US" altLang="en-US" sz="2700" u="sng"/>
          </a:p>
          <a:p>
            <a:pPr marL="0" indent="0">
              <a:buNone/>
            </a:pPr>
            <a:r>
              <a:rPr lang="en-US" altLang="en-US" sz="2700"/>
              <a:t>System.out.println(</a:t>
            </a:r>
            <a:r>
              <a:rPr lang="en-US" altLang="en-US" sz="2700" b="1"/>
              <a:t>"s3 is " </a:t>
            </a:r>
            <a:r>
              <a:rPr lang="en-US" altLang="en-US" sz="2700"/>
              <a:t>+ s3);</a:t>
            </a:r>
            <a:endParaRPr lang="en-US" altLang="en-US" sz="2700" u="sng"/>
          </a:p>
        </p:txBody>
      </p:sp>
    </p:spTree>
    <p:extLst>
      <p:ext uri="{BB962C8B-B14F-4D97-AF65-F5344CB8AC3E}">
        <p14:creationId xmlns:p14="http://schemas.microsoft.com/office/powerpoint/2010/main" val="286904604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510FD8-1AB9-46AE-B2B8-26BB23C0C5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1511300"/>
          </a:xfrm>
          <a:noFill/>
        </p:spPr>
        <p:txBody>
          <a:bodyPr/>
          <a:lstStyle/>
          <a:p>
            <a:r>
              <a:rPr lang="en-US" altLang="en-US" sz="4800"/>
              <a:t>Reading a Character from the Console </a:t>
            </a:r>
            <a:endParaRPr lang="en-US" altLang="en-US" sz="4500">
              <a:cs typeface="Times New Roman" panose="02020603050405020304" pitchFamily="18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1475" y="2084388"/>
            <a:ext cx="8909050" cy="380206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3000"/>
              <a:t>Scanner input = </a:t>
            </a:r>
            <a:r>
              <a:rPr lang="en-US" altLang="en-US" sz="3000" b="1"/>
              <a:t>new</a:t>
            </a:r>
            <a:r>
              <a:rPr lang="en-US" altLang="en-US" sz="3000"/>
              <a:t> Scanner(System.in);</a:t>
            </a:r>
            <a:endParaRPr lang="en-US" altLang="en-US" sz="3000" u="sng"/>
          </a:p>
          <a:p>
            <a:pPr marL="0" indent="0">
              <a:buNone/>
            </a:pPr>
            <a:r>
              <a:rPr lang="en-US" altLang="en-US" sz="3000"/>
              <a:t>System.out.print(</a:t>
            </a:r>
            <a:r>
              <a:rPr lang="en-US" altLang="en-US" sz="3000" b="1"/>
              <a:t>"Enter a character: "</a:t>
            </a:r>
            <a:r>
              <a:rPr lang="en-US" altLang="en-US" sz="3000"/>
              <a:t>);</a:t>
            </a:r>
            <a:endParaRPr lang="en-US" altLang="en-US" sz="3000" u="sng"/>
          </a:p>
          <a:p>
            <a:pPr marL="0" indent="0">
              <a:buNone/>
            </a:pPr>
            <a:r>
              <a:rPr lang="en-US" altLang="en-US" sz="3000"/>
              <a:t>String s = input.nextLine();</a:t>
            </a:r>
            <a:endParaRPr lang="en-US" altLang="en-US" sz="3000" u="sng"/>
          </a:p>
          <a:p>
            <a:pPr marL="0" indent="0">
              <a:buNone/>
            </a:pPr>
            <a:r>
              <a:rPr lang="en-US" altLang="en-US" sz="3000" b="1"/>
              <a:t>char</a:t>
            </a:r>
            <a:r>
              <a:rPr lang="en-US" altLang="en-US" sz="3000"/>
              <a:t> ch = s.charAt(</a:t>
            </a:r>
            <a:r>
              <a:rPr lang="en-US" altLang="en-US" sz="3000" b="1"/>
              <a:t>0</a:t>
            </a:r>
            <a:r>
              <a:rPr lang="en-US" altLang="en-US" sz="3000"/>
              <a:t>);</a:t>
            </a:r>
            <a:endParaRPr lang="en-US" altLang="en-US" sz="3000" u="sng"/>
          </a:p>
          <a:p>
            <a:pPr marL="0" indent="0">
              <a:buNone/>
            </a:pPr>
            <a:r>
              <a:rPr lang="en-US" altLang="en-US" sz="3000"/>
              <a:t>System.out.println(</a:t>
            </a:r>
            <a:r>
              <a:rPr lang="en-US" altLang="en-US" sz="3000" b="1"/>
              <a:t>"The character entered is " </a:t>
            </a:r>
            <a:r>
              <a:rPr lang="en-US" altLang="en-US" sz="3000"/>
              <a:t>+ ch);</a:t>
            </a:r>
            <a:endParaRPr lang="en-US" altLang="en-US" sz="3000" u="sng"/>
          </a:p>
        </p:txBody>
      </p:sp>
    </p:spTree>
    <p:extLst>
      <p:ext uri="{BB962C8B-B14F-4D97-AF65-F5344CB8AC3E}">
        <p14:creationId xmlns:p14="http://schemas.microsoft.com/office/powerpoint/2010/main" val="345762335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9869C-4540-43D0-8115-DB96826FE6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1511300"/>
          </a:xfrm>
          <a:noFill/>
        </p:spPr>
        <p:txBody>
          <a:bodyPr/>
          <a:lstStyle/>
          <a:p>
            <a:r>
              <a:rPr lang="en-US" altLang="en-US" sz="4800"/>
              <a:t>Comparing Strings</a:t>
            </a:r>
            <a:endParaRPr lang="en-US" altLang="en-US" sz="4500"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1755775" y="2008188"/>
          <a:ext cx="86677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Picture" r:id="rId3" imgW="4912445" imgH="1398803" progId="Word.Picture.8">
                  <p:embed/>
                </p:oleObj>
              </mc:Choice>
              <mc:Fallback>
                <p:oleObj name="Picture" r:id="rId3" imgW="4912445" imgH="1398803" progId="Word.Picture.8">
                  <p:embed/>
                  <p:pic>
                    <p:nvPicPr>
                      <p:cNvPr id="348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008188"/>
                        <a:ext cx="866775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01146" y="5272441"/>
            <a:ext cx="5209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Program:  TwoCities.java in D2L</a:t>
            </a:r>
          </a:p>
        </p:txBody>
      </p:sp>
    </p:spTree>
    <p:extLst>
      <p:ext uri="{BB962C8B-B14F-4D97-AF65-F5344CB8AC3E}">
        <p14:creationId xmlns:p14="http://schemas.microsoft.com/office/powerpoint/2010/main" val="175162319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15D2A-2273-49AE-9786-F0B0377D84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895350"/>
          </a:xfrm>
          <a:noFill/>
        </p:spPr>
        <p:txBody>
          <a:bodyPr/>
          <a:lstStyle/>
          <a:p>
            <a:r>
              <a:rPr lang="en-US" altLang="en-US" sz="4800"/>
              <a:t>Obtaining Substrings</a:t>
            </a:r>
            <a:endParaRPr lang="en-US" altLang="en-US" sz="4500"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1717675" y="1277939"/>
          <a:ext cx="875188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Picture" r:id="rId3" imgW="4929338" imgH="1143787" progId="Word.Picture.8">
                  <p:embed/>
                </p:oleObj>
              </mc:Choice>
              <mc:Fallback>
                <p:oleObj name="Picture" r:id="rId3" imgW="4929338" imgH="1143787" progId="Word.Picture.8">
                  <p:embed/>
                  <p:pic>
                    <p:nvPicPr>
                      <p:cNvPr id="3584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277939"/>
                        <a:ext cx="8751888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3" descr="aakmnuh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621089"/>
            <a:ext cx="8329612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18271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83660D-8E6E-43B9-B25B-39772F53508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1"/>
            <a:ext cx="8686800" cy="12414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800"/>
              <a:t>Finding a Character or a Substring in a String</a:t>
            </a:r>
            <a:endParaRPr lang="en-US" altLang="en-US" sz="4500"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1752601" y="1781175"/>
          <a:ext cx="8543925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Picture" r:id="rId3" imgW="4915080" imgH="2451240" progId="Word.Picture.8">
                  <p:embed/>
                </p:oleObj>
              </mc:Choice>
              <mc:Fallback>
                <p:oleObj name="Picture" r:id="rId3" imgW="4915080" imgH="2451240" progId="Word.Picture.8">
                  <p:embed/>
                  <p:pic>
                    <p:nvPicPr>
                      <p:cNvPr id="368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781175"/>
                        <a:ext cx="8543925" cy="425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62507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176317-F0FB-40C4-993F-5370ABF9AE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1"/>
            <a:ext cx="8686800" cy="12414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800"/>
              <a:t>Finding a Character or a Substring in a String</a:t>
            </a:r>
            <a:endParaRPr lang="en-US" altLang="en-US" sz="4500"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Rectangle 2"/>
          <p:cNvSpPr txBox="1">
            <a:spLocks noChangeArrowheads="1"/>
          </p:cNvSpPr>
          <p:nvPr/>
        </p:nvSpPr>
        <p:spPr bwMode="auto">
          <a:xfrm>
            <a:off x="1679575" y="1778001"/>
            <a:ext cx="8686800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2"/>
                </a:solidFill>
              </a:rPr>
              <a:t>int</a:t>
            </a:r>
            <a:r>
              <a:rPr lang="en-US" altLang="en-US">
                <a:solidFill>
                  <a:schemeClr val="tx2"/>
                </a:solidFill>
              </a:rPr>
              <a:t> k = s.indexOf(' ');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String firstName = s.substring(0, 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String lastName = s.substring(k + 1);</a:t>
            </a:r>
          </a:p>
        </p:txBody>
      </p:sp>
      <p:pic>
        <p:nvPicPr>
          <p:cNvPr id="3789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4" y="3352801"/>
            <a:ext cx="676592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99972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BF0A4E-A77C-45BC-B557-70AD0FDE81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1"/>
            <a:ext cx="8686800" cy="124142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800"/>
              <a:t>Conversion between Strings and Numbers</a:t>
            </a:r>
            <a:endParaRPr lang="en-US" altLang="en-US" sz="4500"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Rectangle 2"/>
          <p:cNvSpPr txBox="1">
            <a:spLocks noChangeArrowheads="1"/>
          </p:cNvSpPr>
          <p:nvPr/>
        </p:nvSpPr>
        <p:spPr bwMode="auto">
          <a:xfrm>
            <a:off x="1765300" y="1970088"/>
            <a:ext cx="8686800" cy="2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int</a:t>
            </a:r>
            <a:r>
              <a:rPr lang="en-US" altLang="en-US" sz="2800">
                <a:solidFill>
                  <a:schemeClr val="tx2"/>
                </a:solidFill>
              </a:rPr>
              <a:t> intValue = Integer.parseInt(intString);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double</a:t>
            </a:r>
            <a:r>
              <a:rPr lang="en-US" altLang="en-US" sz="2800">
                <a:solidFill>
                  <a:schemeClr val="tx2"/>
                </a:solidFill>
              </a:rPr>
              <a:t> doubleValue = Double.parseDouble(doubleString);</a:t>
            </a:r>
            <a:endParaRPr lang="en-US" altLang="en-US" sz="2800" u="sng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u="sng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String s = number + </a:t>
            </a:r>
            <a:r>
              <a:rPr lang="en-US" altLang="en-US" sz="2800" b="1">
                <a:solidFill>
                  <a:schemeClr val="tx2"/>
                </a:solidFill>
              </a:rPr>
              <a:t>""</a:t>
            </a:r>
            <a:r>
              <a:rPr lang="en-US" altLang="en-US" sz="2800">
                <a:solidFill>
                  <a:schemeClr val="tx2"/>
                </a:solidFill>
              </a:rPr>
              <a:t>;</a:t>
            </a:r>
            <a:endParaRPr lang="en-US" altLang="en-US" sz="2800" u="sng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u="sng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6079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F3D5D-0B7B-48B2-8564-B90C41D157E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78063" y="296863"/>
            <a:ext cx="7219950" cy="41751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ourier New" panose="02070309020205020404" pitchFamily="49" charset="0"/>
              </a:rPr>
              <a:t>Formatting</a:t>
            </a:r>
            <a:endParaRPr lang="en-US" altLang="en-US" dirty="0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752600" y="990601"/>
            <a:ext cx="8763000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/>
                <a:cs typeface="Courier New"/>
              </a:rPr>
              <a:t>Use the </a:t>
            </a:r>
            <a:r>
              <a:rPr lang="en-US" altLang="en-US" sz="2800" dirty="0" err="1">
                <a:latin typeface="Times New Roman"/>
                <a:cs typeface="Courier New"/>
              </a:rPr>
              <a:t>printf</a:t>
            </a:r>
            <a:r>
              <a:rPr lang="en-US" altLang="en-US" sz="2800" dirty="0">
                <a:latin typeface="Times New Roman"/>
                <a:cs typeface="Courier New"/>
              </a:rPr>
              <a:t> statement.</a:t>
            </a:r>
          </a:p>
          <a:p>
            <a:pPr lvl="1">
              <a:spcBef>
                <a:spcPct val="50000"/>
              </a:spcBef>
              <a:buClrTx/>
              <a:buFontTx/>
              <a:buNone/>
            </a:pPr>
            <a:r>
              <a:rPr lang="en-US" altLang="en-US" dirty="0" err="1">
                <a:latin typeface="Times New Roman"/>
                <a:cs typeface="Courier New"/>
              </a:rPr>
              <a:t>System.out.printf</a:t>
            </a:r>
            <a:r>
              <a:rPr lang="en-US" altLang="en-US" dirty="0">
                <a:latin typeface="Times New Roman"/>
                <a:cs typeface="Courier New"/>
              </a:rPr>
              <a:t>(format, items);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/>
                <a:cs typeface="Courier New"/>
              </a:rPr>
              <a:t>Where format is a string that may consist of substrings and format specifiers. A format specifier specifies how an item should be displayed. An item may be a numeric value, character, </a:t>
            </a:r>
            <a:r>
              <a:rPr lang="en-US" altLang="en-US" sz="2800" dirty="0" err="1">
                <a:latin typeface="Times New Roman"/>
                <a:cs typeface="Courier New"/>
              </a:rPr>
              <a:t>boolean</a:t>
            </a:r>
            <a:r>
              <a:rPr lang="en-US" altLang="en-US" sz="2800" dirty="0">
                <a:latin typeface="Times New Roman"/>
                <a:cs typeface="Courier New"/>
              </a:rPr>
              <a:t> value, or a string. Each specifier begins with a percent sign.</a:t>
            </a:r>
          </a:p>
        </p:txBody>
      </p:sp>
    </p:spTree>
    <p:extLst>
      <p:ext uri="{BB962C8B-B14F-4D97-AF65-F5344CB8AC3E}">
        <p14:creationId xmlns:p14="http://schemas.microsoft.com/office/powerpoint/2010/main" val="38712544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3497ED-87DF-4045-B6AA-81271236FDE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500">
                <a:cs typeface="Times New Roman" panose="02020603050405020304" pitchFamily="18" charset="0"/>
              </a:rPr>
              <a:t>The String Type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8686800" cy="5257800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500">
                <a:cs typeface="Courier New" panose="02070309020205020404" pitchFamily="49" charset="0"/>
              </a:rPr>
              <a:t>The char type only represents one character. To represent a string of characters, use the data type called String. For example,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500"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500">
                <a:cs typeface="Courier New" panose="02070309020205020404" pitchFamily="49" charset="0"/>
              </a:rPr>
              <a:t>String message = "Welcome to Java";</a:t>
            </a:r>
            <a:endParaRPr lang="en-US" altLang="en-US" sz="250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500">
                <a:cs typeface="Courier New" panose="02070309020205020404" pitchFamily="49" charset="0"/>
              </a:rPr>
              <a:t> </a:t>
            </a:r>
            <a:endParaRPr lang="en-US" altLang="en-US" sz="250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500">
                <a:cs typeface="Courier New" panose="02070309020205020404" pitchFamily="49" charset="0"/>
              </a:rPr>
              <a:t>String is actually a predefined class in the Java library just like the System class and Scanner class. The String type is not a primitive type. It is known as a </a:t>
            </a:r>
            <a:r>
              <a:rPr lang="en-US" altLang="en-US" sz="2500" i="1">
                <a:cs typeface="Courier New" panose="02070309020205020404" pitchFamily="49" charset="0"/>
              </a:rPr>
              <a:t>reference type</a:t>
            </a:r>
            <a:r>
              <a:rPr lang="en-US" altLang="en-US" sz="2500">
                <a:cs typeface="Courier New" panose="02070309020205020404" pitchFamily="49" charset="0"/>
              </a:rPr>
              <a:t>. Any Java class can be used as a reference type for a variable. Reference data types will be thoroughly discussed in Chapter 9, “Objects and Classes.” For the time being, you just need to know how to declare a String variable, how to assign a string to the variable, how to concatenate strings, and to perform simple operations for strings.</a:t>
            </a:r>
          </a:p>
        </p:txBody>
      </p:sp>
    </p:spTree>
    <p:extLst>
      <p:ext uri="{BB962C8B-B14F-4D97-AF65-F5344CB8AC3E}">
        <p14:creationId xmlns:p14="http://schemas.microsoft.com/office/powerpoint/2010/main" val="251573781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2385D-385D-4BB5-AA05-5FB3AD31178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8063" y="296863"/>
            <a:ext cx="7219950" cy="41751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cs typeface="Courier New" panose="02070309020205020404" pitchFamily="49" charset="0"/>
              </a:rPr>
              <a:t>Frequently-Used Specifiers</a:t>
            </a:r>
            <a:r>
              <a:rPr lang="en-US" altLang="en-US"/>
              <a:t>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438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752600" y="1066801"/>
            <a:ext cx="8763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cs typeface="Courier New" panose="02070309020205020404" pitchFamily="49" charset="0"/>
              </a:rPr>
              <a:t>Specifier  Output					Example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	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boolean value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 				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or false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character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 				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 	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decimal integer 			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200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b="1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  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floating-point number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		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45.460000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         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number in standard scientific notation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4.556000e+01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%s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	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string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 					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is cool"</a:t>
            </a:r>
            <a:r>
              <a:rPr lang="en-US" altLang="en-US" sz="2000" b="1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976688" y="2976563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976688" y="2838450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133600" y="4267200"/>
          <a:ext cx="80010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4" imgW="4242816" imgH="1181100" progId="Word.Picture.8">
                  <p:embed/>
                </p:oleObj>
              </mc:Choice>
              <mc:Fallback>
                <p:oleObj r:id="rId4" imgW="4242816" imgH="1181100" progId="Word.Picture.8">
                  <p:embed/>
                  <p:pic>
                    <p:nvPicPr>
                      <p:cNvPr id="45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80010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1403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9C236A-95D7-4B20-8E70-EB83947999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75" y="228600"/>
            <a:ext cx="8909050" cy="857250"/>
          </a:xfrm>
          <a:noFill/>
        </p:spPr>
        <p:txBody>
          <a:bodyPr/>
          <a:lstStyle/>
          <a:p>
            <a:r>
              <a:rPr lang="en-US" altLang="en-US" sz="4800"/>
              <a:t>Simple Methods for </a:t>
            </a:r>
            <a:r>
              <a:rPr lang="en-US" altLang="en-US" sz="4800" b="1"/>
              <a:t>String</a:t>
            </a:r>
            <a:r>
              <a:rPr lang="en-US" altLang="en-US" sz="4800"/>
              <a:t> Objects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1" y="-169277"/>
            <a:ext cx="184731" cy="3385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1524000" y="1355726"/>
          <a:ext cx="9126538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icture" r:id="rId3" imgW="4184449" imgH="1315679" progId="Word.Picture.8">
                  <p:embed/>
                </p:oleObj>
              </mc:Choice>
              <mc:Fallback>
                <p:oleObj name="Picture" r:id="rId3" imgW="4184449" imgH="1315679" progId="Word.Picture.8">
                  <p:embed/>
                  <p:pic>
                    <p:nvPicPr>
                      <p:cNvPr id="266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55726"/>
                        <a:ext cx="9126538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5357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E1D6-0FF9-4C32-8B7F-3B29E165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E10A-F3D9-438A-8706-C3A13F29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29E6-4F42-487F-A4B7-93359ECE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61A1-1250-4440-9BAE-4D1ADEDC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356978-1AB8-4841-9C9F-EED4B87198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8C5AB0-D248-4143-B597-99D4CC653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8CEF77-5E4D-4EBE-B413-961427BDD060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681</Words>
  <Application>Microsoft Office PowerPoint</Application>
  <PresentationFormat>Widescreen</PresentationFormat>
  <Paragraphs>112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Characters and Strings</vt:lpstr>
      <vt:lpstr>char Type -ASCII Code for Commonly Used Characters</vt:lpstr>
      <vt:lpstr>Casting between char and Numeric Types</vt:lpstr>
      <vt:lpstr>Comparing and Testing Primitive Type chars</vt:lpstr>
      <vt:lpstr>Methods in the Character Class</vt:lpstr>
      <vt:lpstr>The String Type </vt:lpstr>
      <vt:lpstr>Simple Methods for String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Methods for String Objects</vt:lpstr>
      <vt:lpstr>Getting String Length</vt:lpstr>
      <vt:lpstr>Getting Characters from a String </vt:lpstr>
      <vt:lpstr>Converting Strings</vt:lpstr>
      <vt:lpstr>String Concatenation </vt:lpstr>
      <vt:lpstr>Reading a String from the Console </vt:lpstr>
      <vt:lpstr>Reading a Character from the Console </vt:lpstr>
      <vt:lpstr>Comparing Strings</vt:lpstr>
      <vt:lpstr>Obtaining Substrings</vt:lpstr>
      <vt:lpstr>Finding a Character or a Substring in a String</vt:lpstr>
      <vt:lpstr>Finding a Character or a Substring in a String</vt:lpstr>
      <vt:lpstr>Conversion between Strings and Numbers</vt:lpstr>
      <vt:lpstr>Formatting</vt:lpstr>
      <vt:lpstr>Frequently-Used Specifiers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Characters and Strings</dc:title>
  <dc:creator>Evelyn R. Brannock</dc:creator>
  <cp:lastModifiedBy>Evelyn R. Brannock</cp:lastModifiedBy>
  <cp:revision>29</cp:revision>
  <dcterms:created xsi:type="dcterms:W3CDTF">2019-10-08T15:18:21Z</dcterms:created>
  <dcterms:modified xsi:type="dcterms:W3CDTF">2021-09-02T13:44:04Z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