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13CEE-D0D5-4B96-9138-0FDA47EC6DFF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56AB-6555-4196-BD4D-94DA862217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 - 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CCFECB-6F2B-4192-808A-85590F9504BC}" type="slidenum">
              <a:rPr lang="en-US"/>
              <a:pPr/>
              <a:t>10</a:t>
            </a:fld>
            <a:endParaRPr lang="en-US" sz="180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517) location = "Montana";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519) location = "Idaho";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520) location = "Wyoming";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524) location = "Colorado";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525) location = "New Mexico";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527) location = "Arizona";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529) location = "Utah";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530) location = "Nevada";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539) location = "Washington";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544) location = "Oregon";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573) location = "California";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574) location = "Alaska";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576) location = "Hawaii";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579) location = "District of Columbia";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580) location = "Virgin Islands";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584) location = "Puerto Rico";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585) location = "New Mexico";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586) location = "Pacific Islands";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588) location = "Mississippi";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595) location = "Florida";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1E7648-B20F-444B-B7DF-2682DEB6FF5F}" type="slidenum">
              <a:rPr lang="en-US"/>
              <a:pPr/>
              <a:t>11</a:t>
            </a:fld>
            <a:endParaRPr lang="en-US" sz="180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599) location = "Puerto Rico";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601) location = "Arizona";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626) location = "California";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645) location = "Texas";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647) location = "Utah";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649) location = "New Mexico";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653) location = "Colorado";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658) location = "South Carolina";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665) location = "Louisiana";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675) location = "Georgia";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679) location = "Arkansas";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680) location = "Nevada";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                 location = null;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200">
                <a:latin typeface="Courier New" pitchFamily="49" charset="0"/>
              </a:rPr>
              <a:t>	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// </a:t>
            </a:r>
            <a:r>
              <a:rPr lang="en-US" sz="1800" i="1">
                <a:latin typeface="Courier New" pitchFamily="49" charset="0"/>
              </a:rPr>
              <a:t>Print the location, or print an error message if the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// </a:t>
            </a:r>
            <a:r>
              <a:rPr lang="en-US" sz="1800" i="1">
                <a:latin typeface="Courier New" pitchFamily="49" charset="0"/>
              </a:rPr>
              <a:t>area number isn't legal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if (location != null)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System.out.println("Number was issued in " + location);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  System.out.println("Number is invalid");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218E0B-2F96-4122-9CDD-CEA43001B128}" type="slidenum">
              <a:rPr lang="en-US"/>
              <a:pPr/>
              <a:t>12</a:t>
            </a:fld>
            <a:endParaRPr lang="en-US" sz="180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program contains control structures such as the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statements, debugging becomes more challenging.</a:t>
            </a:r>
          </a:p>
          <a:p>
            <a:r>
              <a:rPr lang="en-US"/>
              <a:t>It will be necessary to run the program more than once, with different input data each time.</a:t>
            </a:r>
          </a:p>
          <a:p>
            <a:r>
              <a:rPr lang="en-US"/>
              <a:t>Each set of input data is called a </a:t>
            </a:r>
            <a:r>
              <a:rPr lang="en-US" b="1" i="1"/>
              <a:t>test case.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C678C3-A1F9-4F37-9683-55E9565A5655}" type="slidenum">
              <a:rPr lang="en-US"/>
              <a:pPr/>
              <a:t>13</a:t>
            </a:fld>
            <a:endParaRPr lang="en-US" sz="1800">
              <a:latin typeface="Times New Roman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Make sure that each statement in the program is executed by at least one test case. (This testing technique is called </a:t>
            </a:r>
            <a:r>
              <a:rPr lang="en-US" b="1" i="1"/>
              <a:t>statement coverage.</a:t>
            </a:r>
            <a:r>
              <a:rPr lang="en-US"/>
              <a:t>)</a:t>
            </a:r>
          </a:p>
          <a:p>
            <a:r>
              <a:rPr lang="en-US"/>
              <a:t>Check that the controlling expression in each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is true in some tests and false in others.</a:t>
            </a:r>
          </a:p>
          <a:p>
            <a:r>
              <a:rPr lang="en-US"/>
              <a:t>Try to test each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loop with data that forces the controlling expression to be false initially, as well as data that forces the controlling expression to be true initially.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4A82DD-5C83-4354-9BD6-BF4B9FE1FFB6}" type="slidenum">
              <a:rPr lang="en-US"/>
              <a:pPr/>
              <a:t>14</a:t>
            </a:fld>
            <a:endParaRPr lang="en-US" sz="180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Loops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Common types of loop bugs:</a:t>
            </a:r>
          </a:p>
          <a:p>
            <a:pPr lvl="1"/>
            <a:r>
              <a:rPr lang="en-US" b="1" i="1"/>
              <a:t>“Off-by-one” errors.</a:t>
            </a:r>
            <a:r>
              <a:rPr lang="en-US"/>
              <a:t> </a:t>
            </a:r>
            <a:r>
              <a:rPr lang="en-US" i="1"/>
              <a:t>Possible cause:</a:t>
            </a:r>
            <a:r>
              <a:rPr lang="en-US"/>
              <a:t> Using the wrong relational operator in the loop’s controlling expression (such as </a:t>
            </a:r>
            <a:r>
              <a:rPr lang="en-US">
                <a:latin typeface="Courier New" pitchFamily="49" charset="0"/>
              </a:rPr>
              <a:t>i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 instead of </a:t>
            </a:r>
            <a:r>
              <a:rPr lang="en-US">
                <a:latin typeface="Courier New" pitchFamily="49" charset="0"/>
              </a:rPr>
              <a:t>i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&lt;=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).</a:t>
            </a:r>
          </a:p>
          <a:p>
            <a:pPr lvl="1"/>
            <a:r>
              <a:rPr lang="en-US" b="1" i="1"/>
              <a:t>Infinite loops.</a:t>
            </a:r>
            <a:r>
              <a:rPr lang="en-US"/>
              <a:t> </a:t>
            </a:r>
            <a:r>
              <a:rPr lang="en-US" i="1"/>
              <a:t>Possible causes:</a:t>
            </a:r>
            <a:r>
              <a:rPr lang="en-US"/>
              <a:t> Failing to increment (or decrement) a counter inside the body of the loop. Accidentally creating an empty loop body by putting a semicolon in the wrong place.</a:t>
            </a:r>
          </a:p>
          <a:p>
            <a:pPr lvl="1"/>
            <a:r>
              <a:rPr lang="en-US" b="1" i="1"/>
              <a:t>Never-executed loops.</a:t>
            </a:r>
            <a:r>
              <a:rPr lang="en-US"/>
              <a:t> </a:t>
            </a:r>
            <a:r>
              <a:rPr lang="en-US" i="1"/>
              <a:t>Possible causes:</a:t>
            </a:r>
            <a:r>
              <a:rPr lang="en-US"/>
              <a:t> Inverting the relational operator in the loop’s controlling expression (</a:t>
            </a:r>
            <a:r>
              <a:rPr lang="en-US">
                <a:latin typeface="Courier New" pitchFamily="49" charset="0"/>
              </a:rPr>
              <a:t>i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&gt;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 instead of </a:t>
            </a:r>
            <a:r>
              <a:rPr lang="en-US">
                <a:latin typeface="Courier New" pitchFamily="49" charset="0"/>
              </a:rPr>
              <a:t>i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en-US">
                <a:latin typeface="Courier New" pitchFamily="49" charset="0"/>
              </a:rPr>
              <a:t>n</a:t>
            </a:r>
            <a:r>
              <a:rPr lang="en-US"/>
              <a:t>, for example). Using the </a:t>
            </a:r>
            <a:r>
              <a:rPr lang="en-US">
                <a:latin typeface="Courier New" pitchFamily="49" charset="0"/>
              </a:rPr>
              <a:t>==</a:t>
            </a:r>
            <a:r>
              <a:rPr lang="en-US"/>
              <a:t> operator in a controlling expression.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F887E5-35A1-405E-9AED-DB8A36CD7B58}" type="slidenum">
              <a:rPr lang="en-US"/>
              <a:pPr/>
              <a:t>15</a:t>
            </a:fld>
            <a:endParaRPr lang="en-US" sz="180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Loops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debugger is a great help in locating loop-related bugs. By stepping through the statements in a loop body, it’s easy to locate an off-by-one error, an infinite loop, or a never-executed loop.</a:t>
            </a:r>
          </a:p>
          <a:p>
            <a:r>
              <a:rPr lang="en-US"/>
              <a:t>Another approach: Use </a:t>
            </a:r>
            <a:r>
              <a:rPr lang="en-US">
                <a:latin typeface="Courier New" pitchFamily="49" charset="0"/>
              </a:rPr>
              <a:t>System.out.println</a:t>
            </a:r>
            <a:r>
              <a:rPr lang="en-US"/>
              <a:t> to print the value of the counter variable (if the loop has one), plus any other important variables that change during the execution of the loop.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5C5E96-44C4-4BC6-8779-8C29B0906647}" type="slidenum">
              <a:rPr lang="en-US"/>
              <a:pPr/>
              <a:t>2</a:t>
            </a:fld>
            <a:endParaRPr lang="en-US" sz="1800">
              <a:latin typeface="Times New Roman" charset="0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</a:t>
            </a:r>
            <a:r>
              <a:rPr lang="en-US" dirty="0"/>
              <a:t>Study: Decoding</a:t>
            </a:r>
            <a:br>
              <a:rPr lang="en-US" dirty="0"/>
            </a:br>
            <a:r>
              <a:rPr lang="en-US" dirty="0"/>
              <a:t>Social Security Numbers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/>
              <a:t>The first three digits of a Social Security Number (SSN) form the “area number,” which indicates the state or U.S. territory in which the number was originally assigned.</a:t>
            </a:r>
          </a:p>
          <a:p>
            <a:r>
              <a:rPr lang="en-US"/>
              <a:t>The </a:t>
            </a:r>
            <a:r>
              <a:rPr lang="en-US">
                <a:latin typeface="Courier New" pitchFamily="49" charset="0"/>
              </a:rPr>
              <a:t>SSNInfo</a:t>
            </a:r>
            <a:r>
              <a:rPr lang="en-US"/>
              <a:t> program will ask the user to enter an SSN and then indicate where the number was issued: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200">
                <a:latin typeface="Courier New" pitchFamily="49" charset="0"/>
              </a:rPr>
              <a:t>	Enter a Social Security number: </a:t>
            </a:r>
            <a:r>
              <a:rPr lang="en-US" sz="2200" b="1">
                <a:latin typeface="Courier New" pitchFamily="49" charset="0"/>
              </a:rPr>
              <a:t>078-05-1120</a:t>
            </a:r>
            <a:endParaRPr lang="en-US" sz="22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>
                <a:latin typeface="Courier New" pitchFamily="49" charset="0"/>
              </a:rPr>
              <a:t>	Number was issued in New York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9829C1-6042-47C6-80B9-8A317B2B51E6}" type="slidenum">
              <a:rPr lang="en-US"/>
              <a:pPr/>
              <a:t>3</a:t>
            </a:fld>
            <a:endParaRPr lang="en-US" sz="1800">
              <a:latin typeface="Times New Roman" charset="0"/>
            </a:endParaRP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Validation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SSNInfo</a:t>
            </a:r>
            <a:r>
              <a:rPr lang="en-US"/>
              <a:t> will partially validate the user’s input:</a:t>
            </a:r>
          </a:p>
          <a:p>
            <a:pPr lvl="1"/>
            <a:r>
              <a:rPr lang="en-US"/>
              <a:t>The input must be 11 characters long (not counting any spaces at the beginning or end).</a:t>
            </a:r>
          </a:p>
          <a:p>
            <a:pPr lvl="1"/>
            <a:r>
              <a:rPr lang="en-US"/>
              <a:t>The input must contain dashes in the proper places.</a:t>
            </a:r>
          </a:p>
          <a:p>
            <a:r>
              <a:rPr lang="en-US"/>
              <a:t>There will be no check that the other characters are digits.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3A42AF-F562-4A32-8122-124890704782}" type="slidenum">
              <a:rPr lang="en-US"/>
              <a:pPr/>
              <a:t>4</a:t>
            </a:fld>
            <a:endParaRPr lang="en-US" sz="180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Validation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an input is invalid, the program will ask the user to re-enter the input: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100">
                <a:latin typeface="Courier New" pitchFamily="49" charset="0"/>
              </a:rPr>
              <a:t>	Enter a Social Security number: </a:t>
            </a:r>
            <a:r>
              <a:rPr lang="en-US" sz="2100" b="1">
                <a:latin typeface="Courier New" pitchFamily="49" charset="0"/>
              </a:rPr>
              <a:t>078051120</a:t>
            </a:r>
            <a:endParaRPr lang="en-US" sz="21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>
                <a:latin typeface="Courier New" pitchFamily="49" charset="0"/>
              </a:rPr>
              <a:t>	Error: Number must have 11 characters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>
                <a:latin typeface="Courier New" pitchFamily="49" charset="0"/>
              </a:rPr>
              <a:t>	Please re-enter number: </a:t>
            </a:r>
            <a:r>
              <a:rPr lang="en-US" sz="2100" b="1">
                <a:latin typeface="Courier New" pitchFamily="49" charset="0"/>
              </a:rPr>
              <a:t>07805112000</a:t>
            </a:r>
            <a:endParaRPr lang="en-US" sz="21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>
                <a:latin typeface="Courier New" pitchFamily="49" charset="0"/>
              </a:rPr>
              <a:t>	Error: Number must have the form ddd-dd-dddd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>
                <a:latin typeface="Courier New" pitchFamily="49" charset="0"/>
              </a:rPr>
              <a:t>	Please re-enter number: </a:t>
            </a:r>
            <a:r>
              <a:rPr lang="en-US" sz="2100" b="1">
                <a:latin typeface="Courier New" pitchFamily="49" charset="0"/>
              </a:rPr>
              <a:t>078-05-1120</a:t>
            </a:r>
            <a:endParaRPr lang="en-US" sz="21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>
                <a:latin typeface="Courier New" pitchFamily="49" charset="0"/>
              </a:rPr>
              <a:t>	Number was issued in New York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09251-924F-4A27-BB28-6E330CB18006}" type="slidenum">
              <a:rPr lang="en-US"/>
              <a:pPr/>
              <a:t>5</a:t>
            </a:fld>
            <a:endParaRPr lang="en-US" sz="180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the </a:t>
            </a:r>
            <a:r>
              <a:rPr lang="en-US" b="1">
                <a:latin typeface="Courier New" pitchFamily="49" charset="0"/>
              </a:rPr>
              <a:t>SSNInfo</a:t>
            </a:r>
            <a:r>
              <a:rPr lang="en-US"/>
              <a:t> Program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overall design for the program: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1. Prompt the user to enter an SSN and trim spaces from the input.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2. If the input isn’t 11 characters long, or lacks dashes in the proper places, prompt the user to re-enter the SSN; repeat until the input is valid.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3. Compute the area number from the first three digits of the SSN.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4. Determine the location corresponding to the area number.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/>
              <a:t>	5. Print the location, or print an error message if the area number isn’t legal.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C45FCD-776A-46FD-916A-5A35266D9073}" type="slidenum">
              <a:rPr lang="en-US"/>
              <a:pPr/>
              <a:t>6</a:t>
            </a:fld>
            <a:endParaRPr lang="en-US" sz="1800">
              <a:latin typeface="Times New Roman" charset="0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the </a:t>
            </a:r>
            <a:r>
              <a:rPr lang="en-US" b="1">
                <a:latin typeface="Courier New" pitchFamily="49" charset="0"/>
              </a:rPr>
              <a:t>SSNInfo</a:t>
            </a:r>
            <a:r>
              <a:rPr lang="en-US"/>
              <a:t> Program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pseudocode version of the loop in step 2: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400" dirty="0" err="1">
                <a:latin typeface="Courier New" pitchFamily="49" charset="0"/>
              </a:rPr>
              <a:t>b</a:t>
            </a:r>
            <a:r>
              <a:rPr lang="en-US" sz="2400" dirty="0" err="1" smtClean="0">
                <a:latin typeface="Courier New" pitchFamily="49" charset="0"/>
              </a:rPr>
              <a:t>oolean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validSSN</a:t>
            </a:r>
            <a:r>
              <a:rPr lang="en-US" sz="2400" dirty="0" smtClean="0">
                <a:latin typeface="Courier New" pitchFamily="49" charset="0"/>
              </a:rPr>
              <a:t> = false;</a:t>
            </a:r>
            <a:r>
              <a:rPr lang="en-US" sz="2400" dirty="0">
                <a:latin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while (</a:t>
            </a:r>
            <a:r>
              <a:rPr lang="en-US" sz="2400" dirty="0">
                <a:latin typeface="Courier New" pitchFamily="49" charset="0"/>
              </a:rPr>
              <a:t>!</a:t>
            </a:r>
            <a:r>
              <a:rPr lang="en-US" sz="2400" dirty="0" err="1" smtClean="0">
                <a:latin typeface="Courier New" pitchFamily="49" charset="0"/>
              </a:rPr>
              <a:t>validSSN</a:t>
            </a:r>
            <a:r>
              <a:rPr lang="en-US" sz="2400" dirty="0" smtClean="0">
                <a:latin typeface="Courier New" pitchFamily="49" charset="0"/>
              </a:rPr>
              <a:t>) </a:t>
            </a:r>
            <a:r>
              <a:rPr lang="en-US" sz="2400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if (</a:t>
            </a:r>
            <a:r>
              <a:rPr lang="en-US" sz="2400" i="1" dirty="0"/>
              <a:t>user input is not 11 characters long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  </a:t>
            </a:r>
            <a:r>
              <a:rPr lang="en-US" sz="2400" i="1" dirty="0"/>
              <a:t>print error message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else if (</a:t>
            </a:r>
            <a:r>
              <a:rPr lang="en-US" sz="2400" i="1" dirty="0"/>
              <a:t>dashes are not in the right places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  </a:t>
            </a:r>
            <a:r>
              <a:rPr lang="en-US" sz="2400" i="1" dirty="0"/>
              <a:t>print error message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 </a:t>
            </a:r>
            <a:r>
              <a:rPr lang="en-US" sz="2400" dirty="0" smtClean="0">
                <a:latin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</a:rPr>
              <a:t>validSSN</a:t>
            </a:r>
            <a:r>
              <a:rPr lang="en-US" sz="2400" dirty="0" smtClean="0">
                <a:latin typeface="Courier New" pitchFamily="49" charset="0"/>
              </a:rPr>
              <a:t> = true;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</a:t>
            </a:r>
            <a:r>
              <a:rPr lang="en-US" sz="2400" i="1" dirty="0"/>
              <a:t>prompt user to re-enter input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  </a:t>
            </a:r>
            <a:r>
              <a:rPr lang="en-US" sz="2400" i="1" dirty="0"/>
              <a:t>read input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15DED7-7D59-4595-B4CA-29B041D3B3B2}" type="slidenum">
              <a:rPr lang="en-US"/>
              <a:pPr/>
              <a:t>7</a:t>
            </a:fld>
            <a:endParaRPr lang="en-US" sz="180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of the </a:t>
            </a:r>
            <a:r>
              <a:rPr lang="en-US" b="1">
                <a:latin typeface="Courier New" pitchFamily="49" charset="0"/>
              </a:rPr>
              <a:t>SSNInfo</a:t>
            </a:r>
            <a:r>
              <a:rPr lang="en-US"/>
              <a:t> Program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input will be a single string, which can be trimmed by calling the </a:t>
            </a:r>
            <a:r>
              <a:rPr lang="en-US">
                <a:latin typeface="Courier New" pitchFamily="49" charset="0"/>
              </a:rPr>
              <a:t>trim</a:t>
            </a:r>
            <a:r>
              <a:rPr lang="en-US"/>
              <a:t> method.</a:t>
            </a:r>
          </a:p>
          <a:p>
            <a:r>
              <a:rPr lang="en-US"/>
              <a:t>The first three digits of this string can be extracted by calling </a:t>
            </a:r>
            <a:r>
              <a:rPr lang="en-US">
                <a:latin typeface="Courier New" pitchFamily="49" charset="0"/>
              </a:rPr>
              <a:t>substring</a:t>
            </a:r>
            <a:r>
              <a:rPr lang="en-US"/>
              <a:t> and then converted to an integer by calling </a:t>
            </a:r>
            <a:r>
              <a:rPr lang="en-US">
                <a:latin typeface="Courier New" pitchFamily="49" charset="0"/>
              </a:rPr>
              <a:t>Integer.parseInt</a:t>
            </a:r>
            <a:r>
              <a:rPr lang="en-US"/>
              <a:t>.</a:t>
            </a:r>
          </a:p>
          <a:p>
            <a:r>
              <a:rPr lang="en-US"/>
              <a:t>This integer can then be tested by a cascaded </a:t>
            </a:r>
            <a:r>
              <a:rPr lang="en-US">
                <a:latin typeface="Courier New" pitchFamily="49" charset="0"/>
              </a:rPr>
              <a:t>if</a:t>
            </a:r>
            <a:r>
              <a:rPr lang="en-US"/>
              <a:t> statement to see which location it corresponds 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143CC-EEFD-4443-91D5-49AF03A9889D}" type="slidenum">
              <a:rPr lang="en-US"/>
              <a:pPr/>
              <a:t>8</a:t>
            </a:fld>
            <a:endParaRPr lang="en-US" sz="180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// </a:t>
            </a:r>
            <a:r>
              <a:rPr lang="en-US" sz="1800" i="1">
                <a:latin typeface="Courier New" pitchFamily="49" charset="0"/>
              </a:rPr>
              <a:t>Determine the location corresponding to the area number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String location;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if      (area == 0)   location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3)   location = "New Hampshire";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7)   location = "Maine";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9)   location = "Vermont";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34)  location = "Massachusetts";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39)  location = "Rhode Island";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49)  location = "Connecticut";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134) location = "New York";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158) location = "New Jersey";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211) location = "Pennsylvania";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220) location = "Maryland";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222) location = "Delaware";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231) location = "Virginia";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236) location = "West Virginia";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246) location = "North Carolina";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251) location = "South Carolina";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260) location = "Georgia";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267) location = "Florida";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2000 W. W. Norton &amp; Company.</a:t>
            </a:r>
          </a:p>
          <a:p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F8B797-C37E-4704-BE6E-A33720D1BFC5}" type="slidenum">
              <a:rPr lang="en-US"/>
              <a:pPr/>
              <a:t>9</a:t>
            </a:fld>
            <a:endParaRPr lang="en-US" sz="180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302) location = "Ohio";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317) location = "Indiana";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361) location = "Illinois";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386) location = "Michigan";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399) location = "Wisconsin";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407) location = "Kentucky";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415) location = "Tennessee";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424) location = "Alabama";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428) location = "Mississippi";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432) location = "Arkansas";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439) location = "Louisiana";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448) location = "Oklahoma";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467) location = "Texas";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477) location = "Minnesota";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485) location = "Iowa";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500) location = "Missouri";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502) location = "North Dakota";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504) location = "South Dakota";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508) location = "Nebraska";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    else if (area &lt;= 515) location = "Kansas";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90F648606524B8E6E6FD25E90978F" ma:contentTypeVersion="6" ma:contentTypeDescription="Create a new document." ma:contentTypeScope="" ma:versionID="f2a436e5933ea3d408d5f653632de9e4">
  <xsd:schema xmlns:xsd="http://www.w3.org/2001/XMLSchema" xmlns:xs="http://www.w3.org/2001/XMLSchema" xmlns:p="http://schemas.microsoft.com/office/2006/metadata/properties" xmlns:ns2="c09042a3-6d35-45c8-a3f4-0b3673d7a430" targetNamespace="http://schemas.microsoft.com/office/2006/metadata/properties" ma:root="true" ma:fieldsID="5f543bf15cadef6bf039e3893630f965" ns2:_="">
    <xsd:import namespace="c09042a3-6d35-45c8-a3f4-0b3673d7a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042a3-6d35-45c8-a3f4-0b3673d7a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CEAE40-840D-4351-9393-F4C90FB6760C}"/>
</file>

<file path=customXml/itemProps2.xml><?xml version="1.0" encoding="utf-8"?>
<ds:datastoreItem xmlns:ds="http://schemas.openxmlformats.org/officeDocument/2006/customXml" ds:itemID="{3ED3B987-7562-4859-9E11-076ACF978BCE}"/>
</file>

<file path=customXml/itemProps3.xml><?xml version="1.0" encoding="utf-8"?>
<ds:datastoreItem xmlns:ds="http://schemas.openxmlformats.org/officeDocument/2006/customXml" ds:itemID="{3D956AB1-8DA5-404F-80FD-2A8C232BC40A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1713</Words>
  <Application>Microsoft Office PowerPoint</Application>
  <PresentationFormat>On-screen Show (4:3)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Office Theme</vt:lpstr>
      <vt:lpstr>Looping - More</vt:lpstr>
      <vt:lpstr>Case Study: Decoding Social Security Numbers</vt:lpstr>
      <vt:lpstr>Input Validation</vt:lpstr>
      <vt:lpstr>Input Validation</vt:lpstr>
      <vt:lpstr>Design of the SSNInfo Program</vt:lpstr>
      <vt:lpstr>Design of the SSNInfo Program</vt:lpstr>
      <vt:lpstr>Design of the SSNInfo Program</vt:lpstr>
      <vt:lpstr>PowerPoint Presentation</vt:lpstr>
      <vt:lpstr>PowerPoint Presentation</vt:lpstr>
      <vt:lpstr>PowerPoint Presentation</vt:lpstr>
      <vt:lpstr>PowerPoint Presentation</vt:lpstr>
      <vt:lpstr>Debugging</vt:lpstr>
      <vt:lpstr>Statement Coverage</vt:lpstr>
      <vt:lpstr>Debugging Loops</vt:lpstr>
      <vt:lpstr>Debugging Loops</vt:lpstr>
    </vt:vector>
  </TitlesOfParts>
  <Company>Georgia Gwinnett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ggcinstall</dc:creator>
  <cp:lastModifiedBy>Evelyn R. Brannock</cp:lastModifiedBy>
  <cp:revision>6</cp:revision>
  <dcterms:created xsi:type="dcterms:W3CDTF">2009-09-29T23:45:45Z</dcterms:created>
  <dcterms:modified xsi:type="dcterms:W3CDTF">2019-10-23T20:14:11Z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0x0101007D190F648606524B8E6E6FD25E90978F</vt:lpwstr>
  </property>
</Properties>
</file>