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66CB0-91A9-5CD8-244A-9E99EE38A2A4}" v="36" dt="2020-11-05T13:22:28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 R. Brannock" userId="S::ebrannoc@ggc.edu::b0338d67-39be-4b66-9a31-6f1b08db17ed" providerId="AD" clId="Web-{E3166CB0-91A9-5CD8-244A-9E99EE38A2A4}"/>
    <pc:docChg chg="modSld">
      <pc:chgData name="Evelyn R. Brannock" userId="S::ebrannoc@ggc.edu::b0338d67-39be-4b66-9a31-6f1b08db17ed" providerId="AD" clId="Web-{E3166CB0-91A9-5CD8-244A-9E99EE38A2A4}" dt="2020-11-05T13:22:28.820" v="35" actId="20577"/>
      <pc:docMkLst>
        <pc:docMk/>
      </pc:docMkLst>
      <pc:sldChg chg="modSp">
        <pc:chgData name="Evelyn R. Brannock" userId="S::ebrannoc@ggc.edu::b0338d67-39be-4b66-9a31-6f1b08db17ed" providerId="AD" clId="Web-{E3166CB0-91A9-5CD8-244A-9E99EE38A2A4}" dt="2020-11-05T13:22:28.820" v="34" actId="20577"/>
        <pc:sldMkLst>
          <pc:docMk/>
          <pc:sldMk cId="655089775" sldId="272"/>
        </pc:sldMkLst>
        <pc:spChg chg="mod">
          <ac:chgData name="Evelyn R. Brannock" userId="S::ebrannoc@ggc.edu::b0338d67-39be-4b66-9a31-6f1b08db17ed" providerId="AD" clId="Web-{E3166CB0-91A9-5CD8-244A-9E99EE38A2A4}" dt="2020-11-05T13:22:28.820" v="34" actId="20577"/>
          <ac:spMkLst>
            <pc:docMk/>
            <pc:sldMk cId="655089775" sldId="27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62B3-507D-4080-854F-6A9B3C92F42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BE4DE-EA2C-4D32-8044-84AA46883E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and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06EF6-7A03-4DE3-9236-A26D6508765D}" type="slidenum">
              <a:rPr lang="en-US"/>
              <a:pPr/>
              <a:t>10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5.3	Accessing Array</a:t>
            </a:r>
            <a:br>
              <a:rPr lang="en-US"/>
            </a:br>
            <a:r>
              <a:rPr lang="en-US"/>
              <a:t>Elements Sequentially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dirty="0"/>
              <a:t>Many array loops involve </a:t>
            </a:r>
            <a:r>
              <a:rPr lang="en-US" b="1" i="1" dirty="0"/>
              <a:t>sequential access,</a:t>
            </a:r>
            <a:r>
              <a:rPr lang="en-US" dirty="0"/>
              <a:t> in which elements are accessed in sequence, from first to last.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ECDA3A-6EF4-4797-B2F2-442D0F4F1317}" type="slidenum">
              <a:rPr lang="en-US"/>
              <a:pPr/>
              <a:t>11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a Particular Element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/>
              <a:t>One common array operation is searching an array to see if it contains a particular value: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1900" dirty="0">
                <a:latin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	for (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 = 0;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 &lt; </a:t>
            </a:r>
            <a:r>
              <a:rPr lang="en-US" sz="1900" dirty="0" err="1">
                <a:latin typeface="Courier New" pitchFamily="49" charset="0"/>
              </a:rPr>
              <a:t>scores.length</a:t>
            </a:r>
            <a:r>
              <a:rPr lang="en-US" sz="1900" dirty="0">
                <a:latin typeface="Courier New" pitchFamily="49" charset="0"/>
              </a:rPr>
              <a:t>;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	  if (scores[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] == 100)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	    </a:t>
            </a:r>
            <a:r>
              <a:rPr lang="en-US" sz="1900" dirty="0" err="1">
                <a:latin typeface="Courier New" pitchFamily="49" charset="0"/>
              </a:rPr>
              <a:t>System.out.println</a:t>
            </a:r>
            <a:r>
              <a:rPr lang="en-US" sz="1900" dirty="0">
                <a:latin typeface="Courier New" pitchFamily="49" charset="0"/>
              </a:rPr>
              <a:t>("Found 100 at pos " +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3E9925-59A7-42A3-AE47-5BDCA92C5753}" type="slidenum">
              <a:rPr lang="en-US"/>
              <a:pPr/>
              <a:t>12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Occurrences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Counting the number of times that a value occurs in an array is similar to searching an array.</a:t>
            </a:r>
          </a:p>
          <a:p>
            <a:r>
              <a:rPr lang="en-US" dirty="0"/>
              <a:t>A loop that counts how many times the number 100 appears in the </a:t>
            </a:r>
            <a:r>
              <a:rPr lang="en-US" dirty="0">
                <a:latin typeface="Courier New" pitchFamily="49" charset="0"/>
              </a:rPr>
              <a:t>scores</a:t>
            </a:r>
            <a:r>
              <a:rPr lang="en-US" dirty="0"/>
              <a:t> array: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for 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&lt; </a:t>
            </a:r>
            <a:r>
              <a:rPr lang="en-US" sz="2400" dirty="0" err="1">
                <a:latin typeface="Courier New" pitchFamily="49" charset="0"/>
              </a:rPr>
              <a:t>scores.length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if (scores[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== 100)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  count++;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B8D1F-4DD2-4C05-8168-2CDC300D51CC}" type="slidenum">
              <a:rPr lang="en-US"/>
              <a:pPr/>
              <a:t>13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Finding the Largest</a:t>
            </a:r>
            <a:br>
              <a:rPr lang="en-US"/>
            </a:br>
            <a:r>
              <a:rPr lang="en-US"/>
              <a:t>and Smallest Elements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Finding the largest (or smallest element) in an array is another common operation.</a:t>
            </a:r>
          </a:p>
          <a:p>
            <a:r>
              <a:rPr lang="en-US" dirty="0"/>
              <a:t>The best initial value for </a:t>
            </a:r>
            <a:r>
              <a:rPr lang="en-US" dirty="0">
                <a:latin typeface="Courier New" pitchFamily="49" charset="0"/>
              </a:rPr>
              <a:t>largest</a:t>
            </a:r>
            <a:r>
              <a:rPr lang="en-US" dirty="0"/>
              <a:t> is one of the elements in the array —typically the one at position 0.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largest = scores[0];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for 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1;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&lt; </a:t>
            </a:r>
            <a:r>
              <a:rPr lang="en-US" sz="2400" dirty="0" err="1">
                <a:latin typeface="Courier New" pitchFamily="49" charset="0"/>
              </a:rPr>
              <a:t>scores.length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if (scores[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&gt; largest)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  largest = scores[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dirty="0"/>
              <a:t>	Notice that the loop initializes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/>
              <a:t> to 1 rather than 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1B26A0-0D27-4C38-AB1C-5CCD4E2ED091}" type="slidenum">
              <a:rPr lang="en-US"/>
              <a:pPr/>
              <a:t>14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Finding the Largest</a:t>
            </a:r>
            <a:br>
              <a:rPr lang="en-US"/>
            </a:br>
            <a:r>
              <a:rPr lang="en-US"/>
              <a:t>and Smallest Elements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724400"/>
          </a:xfrm>
        </p:spPr>
        <p:txBody>
          <a:bodyPr/>
          <a:lstStyle/>
          <a:p>
            <a:pPr>
              <a:tabLst>
                <a:tab pos="1943100" algn="ctr"/>
                <a:tab pos="3200400" algn="ctr"/>
                <a:tab pos="4686300" algn="ctr"/>
                <a:tab pos="6172200" algn="ctr"/>
                <a:tab pos="7658100" algn="ctr"/>
              </a:tabLst>
            </a:pPr>
            <a:r>
              <a:rPr lang="en-US" dirty="0"/>
              <a:t>Now find the smallest.</a:t>
            </a:r>
          </a:p>
          <a:p>
            <a:pPr>
              <a:tabLst>
                <a:tab pos="1943100" algn="ctr"/>
                <a:tab pos="3200400" algn="ctr"/>
                <a:tab pos="4686300" algn="ctr"/>
                <a:tab pos="6172200" algn="ctr"/>
                <a:tab pos="7658100" algn="ctr"/>
              </a:tabLst>
            </a:pPr>
            <a:r>
              <a:rPr lang="en-US" dirty="0"/>
              <a:t>Now we are going to do the same thing using the sort method!</a:t>
            </a:r>
          </a:p>
          <a:p>
            <a:pPr>
              <a:tabLst>
                <a:tab pos="1943100" algn="ctr"/>
                <a:tab pos="3200400" algn="ctr"/>
                <a:tab pos="4686300" algn="ctr"/>
                <a:tab pos="6172200" algn="ctr"/>
                <a:tab pos="7658100" algn="ctr"/>
              </a:tabLst>
            </a:pPr>
            <a:r>
              <a:rPr lang="en-US" dirty="0"/>
              <a:t>Don’t forget to import </a:t>
            </a:r>
            <a:r>
              <a:rPr lang="en-US" dirty="0" err="1"/>
              <a:t>java.util.Arrays</a:t>
            </a:r>
            <a:endParaRPr lang="en-US" dirty="0"/>
          </a:p>
          <a:p>
            <a:pPr>
              <a:tabLst>
                <a:tab pos="1943100" algn="ctr"/>
                <a:tab pos="3200400" algn="ctr"/>
                <a:tab pos="4686300" algn="ctr"/>
                <a:tab pos="6172200" algn="ctr"/>
                <a:tab pos="7658100" algn="ctr"/>
              </a:tabLst>
            </a:pPr>
            <a:r>
              <a:rPr lang="en-US" dirty="0"/>
              <a:t>The method call:</a:t>
            </a:r>
          </a:p>
          <a:p>
            <a:pPr lvl="1">
              <a:buNone/>
              <a:tabLst>
                <a:tab pos="1943100" algn="ctr"/>
                <a:tab pos="3200400" algn="ctr"/>
                <a:tab pos="4686300" algn="ctr"/>
                <a:tab pos="6172200" algn="ctr"/>
                <a:tab pos="7658100" algn="ctr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Arrays.sort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(scores);</a:t>
            </a:r>
          </a:p>
          <a:p>
            <a:pPr>
              <a:tabLst>
                <a:tab pos="1943100" algn="ctr"/>
                <a:tab pos="3200400" algn="ctr"/>
                <a:tab pos="4686300" algn="ctr"/>
                <a:tab pos="6172200" algn="ctr"/>
                <a:tab pos="7658100" algn="ctr"/>
              </a:tabLst>
            </a:pPr>
            <a:r>
              <a:rPr lang="en-US" dirty="0">
                <a:cs typeface="Courier New" pitchFamily="49" charset="0"/>
              </a:rPr>
              <a:t>Is this an </a:t>
            </a:r>
            <a:r>
              <a:rPr lang="en-US" dirty="0" err="1">
                <a:cs typeface="Courier New" pitchFamily="49" charset="0"/>
              </a:rPr>
              <a:t>accessor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 err="1">
                <a:cs typeface="Courier New" pitchFamily="49" charset="0"/>
              </a:rPr>
              <a:t>mutator</a:t>
            </a:r>
            <a:r>
              <a:rPr lang="en-US" dirty="0">
                <a:cs typeface="Courier New" pitchFamily="49" charset="0"/>
              </a:rPr>
              <a:t> method?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Declaration and Initialization of an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   // declares an array of integers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anArray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// allocates memory for 10 integers </a:t>
            </a:r>
          </a:p>
          <a:p>
            <a:pPr marL="0" indent="0">
              <a:buNone/>
            </a:pPr>
            <a:r>
              <a:rPr lang="en-US" dirty="0"/>
              <a:t>    </a:t>
            </a:r>
            <a:r>
              <a:rPr lang="en-US" dirty="0" err="1"/>
              <a:t>anArray</a:t>
            </a:r>
            <a:r>
              <a:rPr lang="en-US"/>
              <a:t> = new int[10]; 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/>
              <a:t>    // initialize first element </a:t>
            </a:r>
            <a:r>
              <a:rPr lang="en-US" dirty="0" err="1"/>
              <a:t>anArray</a:t>
            </a:r>
            <a:r>
              <a:rPr lang="en-US" dirty="0"/>
              <a:t>[0] = 100; </a:t>
            </a:r>
          </a:p>
          <a:p>
            <a:pPr marL="0" indent="0">
              <a:buNone/>
            </a:pPr>
            <a:r>
              <a:rPr lang="en-US" dirty="0"/>
              <a:t>    // initialize second element </a:t>
            </a:r>
            <a:r>
              <a:rPr lang="en-US" dirty="0" err="1"/>
              <a:t>anArray</a:t>
            </a:r>
            <a:r>
              <a:rPr lang="en-US" dirty="0"/>
              <a:t>[1] = 200;           	// etc.</a:t>
            </a:r>
          </a:p>
        </p:txBody>
      </p:sp>
    </p:spTree>
    <p:extLst>
      <p:ext uri="{BB962C8B-B14F-4D97-AF65-F5344CB8AC3E}">
        <p14:creationId xmlns:p14="http://schemas.microsoft.com/office/powerpoint/2010/main" val="65508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A3FAC7-1483-477D-AC85-9AF49AB02559}" type="slidenum">
              <a:rPr lang="en-US"/>
              <a:pPr/>
              <a:t>3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Arrays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array can be initialized at the time it’s declared: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[] a = {3, 0, 3, 4, 5};</a:t>
            </a:r>
          </a:p>
          <a:p>
            <a:r>
              <a:rPr lang="en-US" dirty="0"/>
              <a:t>The word </a:t>
            </a:r>
            <a:r>
              <a:rPr lang="en-US" dirty="0">
                <a:latin typeface="Courier New" pitchFamily="49" charset="0"/>
              </a:rPr>
              <a:t>new</a:t>
            </a:r>
            <a:r>
              <a:rPr lang="en-US" dirty="0"/>
              <a:t> isn’t used if an </a:t>
            </a:r>
            <a:r>
              <a:rPr lang="en-US" dirty="0" err="1"/>
              <a:t>initializer</a:t>
            </a:r>
            <a:r>
              <a:rPr lang="en-US" dirty="0"/>
              <a:t> is present.</a:t>
            </a:r>
          </a:p>
          <a:p>
            <a:r>
              <a:rPr lang="en-US" dirty="0"/>
              <a:t>When an array is created using </a:t>
            </a:r>
            <a:r>
              <a:rPr lang="en-US" dirty="0">
                <a:latin typeface="Courier New" pitchFamily="49" charset="0"/>
              </a:rPr>
              <a:t>new</a:t>
            </a:r>
            <a:r>
              <a:rPr lang="en-US" dirty="0"/>
              <a:t>, the elements of the array are given default values:</a:t>
            </a:r>
          </a:p>
          <a:p>
            <a:pPr lvl="1"/>
            <a:r>
              <a:rPr lang="en-US" dirty="0"/>
              <a:t>Numbers are set to zero.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boolean</a:t>
            </a:r>
            <a:r>
              <a:rPr lang="en-US" dirty="0"/>
              <a:t> elements are set to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Array and object elements are set to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794FE3-694F-4E41-8E57-F7652921CEF1}" type="slidenum">
              <a:rPr lang="en-US"/>
              <a:pPr/>
              <a:t>4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Subscripting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array subscript can be any expression, provided that it evaluates to an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 value.</a:t>
            </a:r>
          </a:p>
          <a:p>
            <a:r>
              <a:rPr lang="en-US" dirty="0"/>
              <a:t>Examples of subscripting:</a:t>
            </a:r>
          </a:p>
          <a:p>
            <a:pPr lvl="2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</a:rPr>
              <a:t>a[0], a[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], a[2*i-1]</a:t>
            </a:r>
          </a:p>
          <a:p>
            <a:pPr>
              <a:lnSpc>
                <a:spcPct val="80000"/>
              </a:lnSpc>
            </a:pPr>
            <a:r>
              <a:rPr lang="en-US" dirty="0"/>
              <a:t>The number of elements in an array </a:t>
            </a:r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 is given by the expression </a:t>
            </a:r>
            <a:r>
              <a:rPr lang="en-US" dirty="0" err="1">
                <a:latin typeface="Courier New" pitchFamily="49" charset="0"/>
              </a:rPr>
              <a:t>a.length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A loop that adds up the elements in the array </a:t>
            </a:r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leaving the result in the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 variable: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sum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	while (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</a:t>
            </a:r>
            <a:r>
              <a:rPr lang="en-US" sz="2800" dirty="0" err="1">
                <a:latin typeface="Courier New" pitchFamily="49" charset="0"/>
              </a:rPr>
              <a:t>a.length</a:t>
            </a:r>
            <a:r>
              <a:rPr lang="en-US" sz="2800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	  sum += a[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];  //same as sum = a[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+ sum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	 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8C54E-94EF-4F21-A060-1846FD15FF3A}" type="slidenum">
              <a:rPr lang="en-US"/>
              <a:pPr/>
              <a:t>5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Form of the </a:t>
            </a:r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Form of 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statement: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latin typeface="Courier New" pitchFamily="49" charset="0"/>
              </a:rPr>
              <a:t>	for ( </a:t>
            </a:r>
            <a:r>
              <a:rPr lang="en-US" sz="2400" i="1"/>
              <a:t>initialization</a:t>
            </a:r>
            <a:r>
              <a:rPr lang="en-US" sz="2400">
                <a:latin typeface="Courier New" pitchFamily="49" charset="0"/>
              </a:rPr>
              <a:t> ; </a:t>
            </a:r>
            <a:r>
              <a:rPr lang="en-US" sz="2400" i="1"/>
              <a:t>test</a:t>
            </a:r>
            <a:r>
              <a:rPr lang="en-US" sz="2400">
                <a:latin typeface="Courier New" pitchFamily="49" charset="0"/>
              </a:rPr>
              <a:t> ; </a:t>
            </a:r>
            <a:r>
              <a:rPr lang="en-US" sz="2400" i="1"/>
              <a:t>update</a:t>
            </a:r>
            <a:r>
              <a:rPr lang="en-US" sz="2400">
                <a:latin typeface="Courier New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  </a:t>
            </a:r>
            <a:r>
              <a:rPr lang="en-US" sz="2400" i="1"/>
              <a:t>statement</a:t>
            </a:r>
          </a:p>
          <a:p>
            <a:r>
              <a:rPr lang="en-US" i="1"/>
              <a:t>Initialization</a:t>
            </a:r>
            <a:r>
              <a:rPr lang="en-US"/>
              <a:t> is an initialization step that’s performed once, before the loop begins to execute.</a:t>
            </a:r>
          </a:p>
          <a:p>
            <a:r>
              <a:rPr lang="en-US" i="1"/>
              <a:t>Test</a:t>
            </a:r>
            <a:r>
              <a:rPr lang="en-US"/>
              <a:t> controls loop termination (the loop continues executing as long as </a:t>
            </a:r>
            <a:r>
              <a:rPr lang="en-US" i="1"/>
              <a:t>test</a:t>
            </a:r>
            <a:r>
              <a:rPr lang="en-US"/>
              <a:t> is true).</a:t>
            </a:r>
          </a:p>
          <a:p>
            <a:r>
              <a:rPr lang="en-US" i="1"/>
              <a:t>Update</a:t>
            </a:r>
            <a:r>
              <a:rPr lang="en-US"/>
              <a:t> is an operation to be performed at the end of each loop iteration.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D96B6-FE8C-48F0-953F-B4742005D2B9}" type="slidenum">
              <a:rPr lang="en-US"/>
              <a:pPr/>
              <a:t>6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Statements Versus </a:t>
            </a:r>
            <a:r>
              <a:rPr lang="en-US" b="1">
                <a:latin typeface="Courier New" pitchFamily="49" charset="0"/>
              </a:rPr>
              <a:t>while</a:t>
            </a:r>
            <a:r>
              <a:rPr lang="en-US"/>
              <a:t> Statements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statement: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= 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	while (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&gt;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	 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("T minus " +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                      " and counting");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	 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--;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	}</a:t>
            </a:r>
            <a:endParaRPr lang="en-US" dirty="0"/>
          </a:p>
          <a:p>
            <a:r>
              <a:rPr lang="en-US" dirty="0"/>
              <a:t>An equivalent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statement: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for (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= 10;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&gt; 0;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--)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	 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("T minus " +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                      " and counting");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34BA8-6821-480C-948A-FCCE214E6748}" type="slidenum">
              <a:rPr lang="en-US"/>
              <a:pPr/>
              <a:t>7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Statements Versus </a:t>
            </a:r>
            <a:r>
              <a:rPr lang="en-US" b="1">
                <a:latin typeface="Courier New" pitchFamily="49" charset="0"/>
              </a:rPr>
              <a:t>while</a:t>
            </a:r>
            <a:r>
              <a:rPr lang="en-US"/>
              <a:t> Statements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Advantages of the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statement versus the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statement:</a:t>
            </a:r>
          </a:p>
          <a:p>
            <a:pPr lvl="1"/>
            <a:r>
              <a:rPr lang="en-US" dirty="0"/>
              <a:t>More concise</a:t>
            </a:r>
          </a:p>
          <a:p>
            <a:pPr lvl="1"/>
            <a:r>
              <a:rPr lang="en-US" dirty="0"/>
              <a:t>More readable</a:t>
            </a:r>
          </a:p>
          <a:p>
            <a:r>
              <a:rPr lang="en-US" dirty="0"/>
              <a:t>The first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 from the </a:t>
            </a:r>
            <a:r>
              <a:rPr lang="en-US" dirty="0" err="1">
                <a:latin typeface="Courier New" pitchFamily="49" charset="0"/>
              </a:rPr>
              <a:t>AverageScores</a:t>
            </a:r>
            <a:r>
              <a:rPr lang="en-US" dirty="0"/>
              <a:t> program: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1900" dirty="0">
                <a:latin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	while (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 &lt; </a:t>
            </a:r>
            <a:r>
              <a:rPr lang="en-US" sz="1900" dirty="0" err="1">
                <a:latin typeface="Courier New" pitchFamily="49" charset="0"/>
              </a:rPr>
              <a:t>scores.length</a:t>
            </a:r>
            <a:r>
              <a:rPr lang="en-US" sz="1900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	  </a:t>
            </a:r>
            <a:r>
              <a:rPr lang="en-US" sz="1900" dirty="0" err="1">
                <a:latin typeface="Courier New" pitchFamily="49" charset="0"/>
              </a:rPr>
              <a:t>SimpleIO.prompt</a:t>
            </a:r>
            <a:r>
              <a:rPr lang="en-US" sz="1900" dirty="0">
                <a:latin typeface="Courier New" pitchFamily="49" charset="0"/>
              </a:rPr>
              <a:t>("Enter score #" + (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 + 1) + ":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	  </a:t>
            </a:r>
            <a:r>
              <a:rPr lang="en-US" sz="1900" dirty="0" err="1">
                <a:latin typeface="Courier New" pitchFamily="49" charset="0"/>
              </a:rPr>
              <a:t>userInput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SimpleIO.readLine</a:t>
            </a:r>
            <a:r>
              <a:rPr lang="en-US" sz="1900" dirty="0">
                <a:latin typeface="Courier New" pitchFamily="49" charset="0"/>
              </a:rPr>
              <a:t>().trim();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	  scores[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] = </a:t>
            </a:r>
            <a:r>
              <a:rPr lang="en-US" sz="1900" dirty="0" err="1">
                <a:latin typeface="Courier New" pitchFamily="49" charset="0"/>
              </a:rPr>
              <a:t>Integer.parseInt</a:t>
            </a:r>
            <a:r>
              <a:rPr lang="en-US" sz="1900" dirty="0">
                <a:latin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</a:rPr>
              <a:t>userInput</a:t>
            </a:r>
            <a:r>
              <a:rPr lang="en-US" sz="19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	 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>
                <a:latin typeface="Courier New" pitchFamily="49" charset="0"/>
              </a:rPr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34BA8-6821-480C-948A-FCCE214E6748}" type="slidenum">
              <a:rPr lang="en-US"/>
              <a:pPr/>
              <a:t>8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Statements Versus </a:t>
            </a:r>
            <a:r>
              <a:rPr lang="en-US" b="1">
                <a:latin typeface="Courier New" pitchFamily="49" charset="0"/>
              </a:rPr>
              <a:t>while</a:t>
            </a:r>
            <a:r>
              <a:rPr lang="en-US"/>
              <a:t> Statements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Advantages of the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statement versus the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statement:</a:t>
            </a:r>
          </a:p>
          <a:p>
            <a:pPr lvl="1"/>
            <a:r>
              <a:rPr lang="en-US" dirty="0"/>
              <a:t>More concise</a:t>
            </a:r>
          </a:p>
          <a:p>
            <a:pPr lvl="1"/>
            <a:r>
              <a:rPr lang="en-US" dirty="0"/>
              <a:t>More readable</a:t>
            </a:r>
          </a:p>
          <a:p>
            <a:r>
              <a:rPr lang="en-US" dirty="0"/>
              <a:t>Read in 10 scores program:     </a:t>
            </a:r>
          </a:p>
          <a:p>
            <a:pPr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scoreScanner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new Scanner(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[] scores = new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   while 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scores.length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   {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("Enter score #" + 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+ 1) + ": ");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  String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scoreScanner.next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().trim();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  scores[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1EE081-880A-43E3-BE0E-EB051CC8B3E1}" type="slidenum">
              <a:rPr lang="en-US"/>
              <a:pPr/>
              <a:t>9</a:t>
            </a:fld>
            <a:endParaRPr lang="en-US" sz="1800">
              <a:latin typeface="Times New Roman" pitchFamily="18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ourier New" pitchFamily="49" charset="0"/>
              </a:rPr>
              <a:t>for</a:t>
            </a:r>
            <a:r>
              <a:rPr lang="en-US"/>
              <a:t> Statements Versus </a:t>
            </a:r>
            <a:r>
              <a:rPr lang="en-US" b="1">
                <a:latin typeface="Courier New" pitchFamily="49" charset="0"/>
              </a:rPr>
              <a:t>while</a:t>
            </a:r>
            <a:r>
              <a:rPr lang="en-US"/>
              <a:t> Statements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r>
              <a:rPr lang="en-US" dirty="0"/>
              <a:t>Write the corresponding for loop</a:t>
            </a:r>
            <a:endParaRPr lang="en-US" sz="1900" dirty="0">
              <a:latin typeface="Courier New" pitchFamily="49" charset="0"/>
            </a:endParaRPr>
          </a:p>
          <a:p>
            <a:r>
              <a:rPr lang="en-US" dirty="0"/>
              <a:t>All the vital information about the loop is collected in one place, making it much easier to understand the loop’s behavior.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90F648606524B8E6E6FD25E90978F" ma:contentTypeVersion="6" ma:contentTypeDescription="Create a new document." ma:contentTypeScope="" ma:versionID="f2a436e5933ea3d408d5f653632de9e4">
  <xsd:schema xmlns:xsd="http://www.w3.org/2001/XMLSchema" xmlns:xs="http://www.w3.org/2001/XMLSchema" xmlns:p="http://schemas.microsoft.com/office/2006/metadata/properties" xmlns:ns2="c09042a3-6d35-45c8-a3f4-0b3673d7a430" targetNamespace="http://schemas.microsoft.com/office/2006/metadata/properties" ma:root="true" ma:fieldsID="5f543bf15cadef6bf039e3893630f965" ns2:_="">
    <xsd:import namespace="c09042a3-6d35-45c8-a3f4-0b3673d7a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042a3-6d35-45c8-a3f4-0b3673d7a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8E4016-DAF1-4757-B0AB-74A8EA08008C}"/>
</file>

<file path=customXml/itemProps2.xml><?xml version="1.0" encoding="utf-8"?>
<ds:datastoreItem xmlns:ds="http://schemas.openxmlformats.org/officeDocument/2006/customXml" ds:itemID="{96FB3831-689C-4FCE-9BA9-5032CC81FC1F}"/>
</file>

<file path=customXml/itemProps3.xml><?xml version="1.0" encoding="utf-8"?>
<ds:datastoreItem xmlns:ds="http://schemas.openxmlformats.org/officeDocument/2006/customXml" ds:itemID="{C1580EA9-ECF8-4D21-81C8-09B49ED77C80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378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Looping and Arrays</vt:lpstr>
      <vt:lpstr>Declaration and Initialization of an Array </vt:lpstr>
      <vt:lpstr>Creating Arrays</vt:lpstr>
      <vt:lpstr>Array Subscripting</vt:lpstr>
      <vt:lpstr>General Form of the for Statement</vt:lpstr>
      <vt:lpstr>for Statements Versus while Statements</vt:lpstr>
      <vt:lpstr>for Statements Versus while Statements</vt:lpstr>
      <vt:lpstr>for Statements Versus while Statements</vt:lpstr>
      <vt:lpstr>for Statements Versus while Statements</vt:lpstr>
      <vt:lpstr>5.3 Accessing Array Elements Sequentially</vt:lpstr>
      <vt:lpstr>Searching for a Particular Element</vt:lpstr>
      <vt:lpstr>Counting Occurrences</vt:lpstr>
      <vt:lpstr>Finding the Largest and Smallest Elements</vt:lpstr>
      <vt:lpstr>Finding the Largest and Smallest Elements</vt:lpstr>
    </vt:vector>
  </TitlesOfParts>
  <Company>Georgia Gwinnett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ggcinstall</dc:creator>
  <cp:lastModifiedBy>Evelyn R. Brannock</cp:lastModifiedBy>
  <cp:revision>20</cp:revision>
  <dcterms:created xsi:type="dcterms:W3CDTF">2009-10-08T23:09:37Z</dcterms:created>
  <dcterms:modified xsi:type="dcterms:W3CDTF">2020-11-05T13:22:29Z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0x0101007D190F648606524B8E6E6FD25E90978F</vt:lpwstr>
  </property>
</Properties>
</file>