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8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1F4A-55F3-48EC-B7E7-0D375C26F3FF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B930C-877D-4C95-9537-3CA5B4F40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1524000" y="950914"/>
            <a:ext cx="91440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b="1"/>
              <a:t>Black-box testing: </a:t>
            </a:r>
            <a:r>
              <a:rPr lang="en-US" altLang="en-US" sz="2400"/>
              <a:t>Test functionality without consideration of internal structure of implementation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/>
              <a:t>White-box testing: </a:t>
            </a:r>
            <a:r>
              <a:rPr lang="en-US" altLang="en-US" sz="2400"/>
              <a:t>Take internal structure into account when designing tests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/>
              <a:t>Test coverage: </a:t>
            </a:r>
            <a:r>
              <a:rPr lang="en-US" altLang="en-US" sz="2400"/>
              <a:t>Measure of how many parts of a program have been tested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Make sure that each part of your program is exercised at least once by one test case</a:t>
            </a:r>
            <a:br>
              <a:rPr lang="en-US" altLang="en-US" sz="2400"/>
            </a:br>
            <a:r>
              <a:rPr lang="en-US" altLang="en-US" sz="2400"/>
              <a:t>E.g., make sure to execute each branch in at least one test case 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152400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Lucida Sans" panose="020B0602030504020204" pitchFamily="34" charset="0"/>
              </a:rPr>
              <a:t>Code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Coverage</a:t>
            </a:r>
          </a:p>
        </p:txBody>
      </p:sp>
      <p:sp>
        <p:nvSpPr>
          <p:cNvPr id="46084" name="Line 2"/>
          <p:cNvSpPr>
            <a:spLocks noChangeShapeType="1"/>
          </p:cNvSpPr>
          <p:nvPr/>
        </p:nvSpPr>
        <p:spPr bwMode="auto">
          <a:xfrm>
            <a:off x="152400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324600" y="6305550"/>
            <a:ext cx="4343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i="1" smtClean="0"/>
              <a:t>Big Java </a:t>
            </a:r>
            <a:r>
              <a:rPr lang="en-US" altLang="en-US" smtClean="0"/>
              <a:t>by Cay Horstmann</a:t>
            </a:r>
          </a:p>
          <a:p>
            <a:pPr algn="r" eaLnBrk="1" hangingPunct="1"/>
            <a:r>
              <a:rPr lang="en-US" altLang="en-US" smtClean="0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9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524000" y="931864"/>
            <a:ext cx="9144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Include boundary test cases: Legal values that lie at the boundary of the set of acceptable inputs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Tip: Write first test cases before program is written completely</a:t>
            </a:r>
            <a:r>
              <a:rPr lang="en-US" altLang="en-US" sz="2400">
                <a:cs typeface="Arial" panose="020B0604020202020204" pitchFamily="34" charset="0"/>
              </a:rPr>
              <a:t> → gives insight into what program should do 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52400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Lucida Sans" panose="020B0602030504020204" pitchFamily="34" charset="0"/>
              </a:rPr>
              <a:t>Code Coverage</a:t>
            </a:r>
          </a:p>
        </p:txBody>
      </p:sp>
      <p:sp>
        <p:nvSpPr>
          <p:cNvPr id="47108" name="Line 2"/>
          <p:cNvSpPr>
            <a:spLocks noChangeShapeType="1"/>
          </p:cNvSpPr>
          <p:nvPr/>
        </p:nvSpPr>
        <p:spPr bwMode="auto">
          <a:xfrm>
            <a:off x="152400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324600" y="6305550"/>
            <a:ext cx="4343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i="1" smtClean="0"/>
              <a:t>Big Java </a:t>
            </a:r>
            <a:r>
              <a:rPr lang="en-US" altLang="en-US" smtClean="0"/>
              <a:t>by Cay Horstmann</a:t>
            </a:r>
          </a:p>
          <a:p>
            <a:pPr algn="r" eaLnBrk="1" hangingPunct="1"/>
            <a:r>
              <a:rPr lang="en-US" altLang="en-US" smtClean="0"/>
              <a:t> 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9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CE016B-3E17-471A-9311-66C00C864BDC}"/>
</file>

<file path=customXml/itemProps2.xml><?xml version="1.0" encoding="utf-8"?>
<ds:datastoreItem xmlns:ds="http://schemas.openxmlformats.org/officeDocument/2006/customXml" ds:itemID="{7DFF1C0C-971C-4358-A39C-5E8735BFFDD9}"/>
</file>

<file path=customXml/itemProps3.xml><?xml version="1.0" encoding="utf-8"?>
<ds:datastoreItem xmlns:ds="http://schemas.openxmlformats.org/officeDocument/2006/customXml" ds:itemID="{7EA574F2-C631-4B67-AD1D-F428D2B72C9E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Lucida Sans</vt:lpstr>
      <vt:lpstr>Office Theme</vt:lpstr>
      <vt:lpstr>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Evelyn R. Brannock</dc:creator>
  <cp:lastModifiedBy>Evelyn R. Brannock</cp:lastModifiedBy>
  <cp:revision>3</cp:revision>
  <dcterms:created xsi:type="dcterms:W3CDTF">2019-10-02T18:19:43Z</dcterms:created>
  <dcterms:modified xsi:type="dcterms:W3CDTF">2019-10-02T18:47:46Z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