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05"/>
  </p:notesMasterIdLst>
  <p:sldIdLst>
    <p:sldId id="256" r:id="rId2"/>
    <p:sldId id="258" r:id="rId3"/>
    <p:sldId id="259" r:id="rId4"/>
    <p:sldId id="260" r:id="rId5"/>
    <p:sldId id="261" r:id="rId6"/>
    <p:sldId id="262" r:id="rId7"/>
    <p:sldId id="274" r:id="rId8"/>
    <p:sldId id="263" r:id="rId9"/>
    <p:sldId id="28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8" r:id="rId23"/>
    <p:sldId id="279" r:id="rId24"/>
    <p:sldId id="277" r:id="rId25"/>
    <p:sldId id="280" r:id="rId26"/>
    <p:sldId id="281" r:id="rId27"/>
    <p:sldId id="283" r:id="rId28"/>
    <p:sldId id="285" r:id="rId29"/>
    <p:sldId id="286" r:id="rId30"/>
    <p:sldId id="373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02" r:id="rId39"/>
    <p:sldId id="303" r:id="rId40"/>
    <p:sldId id="304" r:id="rId41"/>
    <p:sldId id="305" r:id="rId42"/>
    <p:sldId id="306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295" r:id="rId77"/>
    <p:sldId id="296" r:id="rId78"/>
    <p:sldId id="297" r:id="rId79"/>
    <p:sldId id="298" r:id="rId80"/>
    <p:sldId id="299" r:id="rId81"/>
    <p:sldId id="300" r:id="rId82"/>
    <p:sldId id="307" r:id="rId83"/>
    <p:sldId id="309" r:id="rId84"/>
    <p:sldId id="301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2" r:id="rId93"/>
    <p:sldId id="354" r:id="rId94"/>
    <p:sldId id="351" r:id="rId95"/>
    <p:sldId id="353" r:id="rId96"/>
    <p:sldId id="357" r:id="rId97"/>
    <p:sldId id="363" r:id="rId98"/>
    <p:sldId id="365" r:id="rId99"/>
    <p:sldId id="370" r:id="rId100"/>
    <p:sldId id="369" r:id="rId101"/>
    <p:sldId id="371" r:id="rId102"/>
    <p:sldId id="372" r:id="rId103"/>
    <p:sldId id="368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313422-E0D2-47EA-9300-973C8EDB9DC4}" v="186" dt="2020-11-05T03:22:39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 Ding" userId="7ac81093e9d13b5c" providerId="LiveId" clId="{D7313422-E0D2-47EA-9300-973C8EDB9DC4}"/>
    <pc:docChg chg="undo custSel addSld delSld modSld">
      <pc:chgData name="Yan Ding" userId="7ac81093e9d13b5c" providerId="LiveId" clId="{D7313422-E0D2-47EA-9300-973C8EDB9DC4}" dt="2020-11-05T03:22:52.723" v="762" actId="207"/>
      <pc:docMkLst>
        <pc:docMk/>
      </pc:docMkLst>
      <pc:sldChg chg="modSp mod">
        <pc:chgData name="Yan Ding" userId="7ac81093e9d13b5c" providerId="LiveId" clId="{D7313422-E0D2-47EA-9300-973C8EDB9DC4}" dt="2020-11-01T23:35:54.796" v="124" actId="207"/>
        <pc:sldMkLst>
          <pc:docMk/>
          <pc:sldMk cId="1910179769" sldId="260"/>
        </pc:sldMkLst>
        <pc:spChg chg="mod">
          <ac:chgData name="Yan Ding" userId="7ac81093e9d13b5c" providerId="LiveId" clId="{D7313422-E0D2-47EA-9300-973C8EDB9DC4}" dt="2020-11-01T23:35:54.796" v="124" actId="207"/>
          <ac:spMkLst>
            <pc:docMk/>
            <pc:sldMk cId="1910179769" sldId="260"/>
            <ac:spMk id="61443" creationId="{00000000-0000-0000-0000-000000000000}"/>
          </ac:spMkLst>
        </pc:spChg>
      </pc:sldChg>
      <pc:sldChg chg="modSp mod">
        <pc:chgData name="Yan Ding" userId="7ac81093e9d13b5c" providerId="LiveId" clId="{D7313422-E0D2-47EA-9300-973C8EDB9DC4}" dt="2020-11-01T23:36:15.068" v="127" actId="207"/>
        <pc:sldMkLst>
          <pc:docMk/>
          <pc:sldMk cId="1670471019" sldId="261"/>
        </pc:sldMkLst>
        <pc:spChg chg="mod">
          <ac:chgData name="Yan Ding" userId="7ac81093e9d13b5c" providerId="LiveId" clId="{D7313422-E0D2-47EA-9300-973C8EDB9DC4}" dt="2020-11-01T23:36:15.068" v="127" actId="207"/>
          <ac:spMkLst>
            <pc:docMk/>
            <pc:sldMk cId="1670471019" sldId="261"/>
            <ac:spMk id="61443" creationId="{00000000-0000-0000-0000-000000000000}"/>
          </ac:spMkLst>
        </pc:spChg>
      </pc:sldChg>
      <pc:sldChg chg="modSp mod">
        <pc:chgData name="Yan Ding" userId="7ac81093e9d13b5c" providerId="LiveId" clId="{D7313422-E0D2-47EA-9300-973C8EDB9DC4}" dt="2020-11-01T23:37:27.579" v="134" actId="207"/>
        <pc:sldMkLst>
          <pc:docMk/>
          <pc:sldMk cId="376582771" sldId="269"/>
        </pc:sldMkLst>
        <pc:spChg chg="mod">
          <ac:chgData name="Yan Ding" userId="7ac81093e9d13b5c" providerId="LiveId" clId="{D7313422-E0D2-47EA-9300-973C8EDB9DC4}" dt="2020-11-01T23:37:27.579" v="134" actId="207"/>
          <ac:spMkLst>
            <pc:docMk/>
            <pc:sldMk cId="376582771" sldId="269"/>
            <ac:spMk id="61443" creationId="{00000000-0000-0000-0000-000000000000}"/>
          </ac:spMkLst>
        </pc:spChg>
      </pc:sldChg>
      <pc:sldChg chg="modSp mod">
        <pc:chgData name="Yan Ding" userId="7ac81093e9d13b5c" providerId="LiveId" clId="{D7313422-E0D2-47EA-9300-973C8EDB9DC4}" dt="2020-11-01T23:56:49.412" v="135" actId="207"/>
        <pc:sldMkLst>
          <pc:docMk/>
          <pc:sldMk cId="2580672551" sldId="271"/>
        </pc:sldMkLst>
        <pc:spChg chg="mod">
          <ac:chgData name="Yan Ding" userId="7ac81093e9d13b5c" providerId="LiveId" clId="{D7313422-E0D2-47EA-9300-973C8EDB9DC4}" dt="2020-11-01T23:56:49.412" v="135" actId="207"/>
          <ac:spMkLst>
            <pc:docMk/>
            <pc:sldMk cId="2580672551" sldId="271"/>
            <ac:spMk id="61443" creationId="{00000000-0000-0000-0000-000000000000}"/>
          </ac:spMkLst>
        </pc:spChg>
      </pc:sldChg>
      <pc:sldChg chg="modSp mod">
        <pc:chgData name="Yan Ding" userId="7ac81093e9d13b5c" providerId="LiveId" clId="{D7313422-E0D2-47EA-9300-973C8EDB9DC4}" dt="2020-11-01T23:57:04.669" v="137" actId="207"/>
        <pc:sldMkLst>
          <pc:docMk/>
          <pc:sldMk cId="2080236781" sldId="273"/>
        </pc:sldMkLst>
        <pc:spChg chg="mod">
          <ac:chgData name="Yan Ding" userId="7ac81093e9d13b5c" providerId="LiveId" clId="{D7313422-E0D2-47EA-9300-973C8EDB9DC4}" dt="2020-11-01T23:57:04.669" v="137" actId="207"/>
          <ac:spMkLst>
            <pc:docMk/>
            <pc:sldMk cId="2080236781" sldId="273"/>
            <ac:spMk id="61443" creationId="{00000000-0000-0000-0000-000000000000}"/>
          </ac:spMkLst>
        </pc:spChg>
      </pc:sldChg>
      <pc:sldChg chg="modSp mod">
        <pc:chgData name="Yan Ding" userId="7ac81093e9d13b5c" providerId="LiveId" clId="{D7313422-E0D2-47EA-9300-973C8EDB9DC4}" dt="2020-11-01T23:57:13.710" v="138" actId="207"/>
        <pc:sldMkLst>
          <pc:docMk/>
          <pc:sldMk cId="939158541" sldId="275"/>
        </pc:sldMkLst>
        <pc:spChg chg="mod">
          <ac:chgData name="Yan Ding" userId="7ac81093e9d13b5c" providerId="LiveId" clId="{D7313422-E0D2-47EA-9300-973C8EDB9DC4}" dt="2020-11-01T23:57:13.710" v="138" actId="207"/>
          <ac:spMkLst>
            <pc:docMk/>
            <pc:sldMk cId="939158541" sldId="275"/>
            <ac:spMk id="61443" creationId="{00000000-0000-0000-0000-000000000000}"/>
          </ac:spMkLst>
        </pc:spChg>
      </pc:sldChg>
      <pc:sldChg chg="modSp mod">
        <pc:chgData name="Yan Ding" userId="7ac81093e9d13b5c" providerId="LiveId" clId="{D7313422-E0D2-47EA-9300-973C8EDB9DC4}" dt="2020-11-01T23:57:39.779" v="141" actId="207"/>
        <pc:sldMkLst>
          <pc:docMk/>
          <pc:sldMk cId="2929889440" sldId="276"/>
        </pc:sldMkLst>
        <pc:spChg chg="mod">
          <ac:chgData name="Yan Ding" userId="7ac81093e9d13b5c" providerId="LiveId" clId="{D7313422-E0D2-47EA-9300-973C8EDB9DC4}" dt="2020-11-01T23:57:39.779" v="141" actId="207"/>
          <ac:spMkLst>
            <pc:docMk/>
            <pc:sldMk cId="2929889440" sldId="276"/>
            <ac:spMk id="61443" creationId="{00000000-0000-0000-0000-000000000000}"/>
          </ac:spMkLst>
        </pc:spChg>
      </pc:sldChg>
      <pc:sldChg chg="modSp mod">
        <pc:chgData name="Yan Ding" userId="7ac81093e9d13b5c" providerId="LiveId" clId="{D7313422-E0D2-47EA-9300-973C8EDB9DC4}" dt="2020-11-01T23:58:39.209" v="149" actId="207"/>
        <pc:sldMkLst>
          <pc:docMk/>
          <pc:sldMk cId="445238947" sldId="277"/>
        </pc:sldMkLst>
        <pc:spChg chg="mod">
          <ac:chgData name="Yan Ding" userId="7ac81093e9d13b5c" providerId="LiveId" clId="{D7313422-E0D2-47EA-9300-973C8EDB9DC4}" dt="2020-11-01T23:58:39.209" v="149" actId="207"/>
          <ac:spMkLst>
            <pc:docMk/>
            <pc:sldMk cId="445238947" sldId="277"/>
            <ac:spMk id="61443" creationId="{00000000-0000-0000-0000-000000000000}"/>
          </ac:spMkLst>
        </pc:spChg>
      </pc:sldChg>
      <pc:sldChg chg="modSp mod">
        <pc:chgData name="Yan Ding" userId="7ac81093e9d13b5c" providerId="LiveId" clId="{D7313422-E0D2-47EA-9300-973C8EDB9DC4}" dt="2020-11-01T23:57:50.402" v="142" actId="207"/>
        <pc:sldMkLst>
          <pc:docMk/>
          <pc:sldMk cId="674460364" sldId="278"/>
        </pc:sldMkLst>
        <pc:spChg chg="mod">
          <ac:chgData name="Yan Ding" userId="7ac81093e9d13b5c" providerId="LiveId" clId="{D7313422-E0D2-47EA-9300-973C8EDB9DC4}" dt="2020-11-01T23:57:50.402" v="142" actId="207"/>
          <ac:spMkLst>
            <pc:docMk/>
            <pc:sldMk cId="674460364" sldId="278"/>
            <ac:spMk id="61443" creationId="{00000000-0000-0000-0000-000000000000}"/>
          </ac:spMkLst>
        </pc:spChg>
      </pc:sldChg>
      <pc:sldChg chg="modSp mod">
        <pc:chgData name="Yan Ding" userId="7ac81093e9d13b5c" providerId="LiveId" clId="{D7313422-E0D2-47EA-9300-973C8EDB9DC4}" dt="2020-11-01T23:58:27.459" v="148" actId="207"/>
        <pc:sldMkLst>
          <pc:docMk/>
          <pc:sldMk cId="201987413" sldId="279"/>
        </pc:sldMkLst>
        <pc:spChg chg="mod">
          <ac:chgData name="Yan Ding" userId="7ac81093e9d13b5c" providerId="LiveId" clId="{D7313422-E0D2-47EA-9300-973C8EDB9DC4}" dt="2020-11-01T23:58:27.459" v="148" actId="207"/>
          <ac:spMkLst>
            <pc:docMk/>
            <pc:sldMk cId="201987413" sldId="279"/>
            <ac:spMk id="61443" creationId="{00000000-0000-0000-0000-000000000000}"/>
          </ac:spMkLst>
        </pc:spChg>
      </pc:sldChg>
      <pc:sldChg chg="modSp">
        <pc:chgData name="Yan Ding" userId="7ac81093e9d13b5c" providerId="LiveId" clId="{D7313422-E0D2-47EA-9300-973C8EDB9DC4}" dt="2020-11-01T23:58:56.447" v="152" actId="207"/>
        <pc:sldMkLst>
          <pc:docMk/>
          <pc:sldMk cId="3572939901" sldId="280"/>
        </pc:sldMkLst>
        <pc:spChg chg="mod">
          <ac:chgData name="Yan Ding" userId="7ac81093e9d13b5c" providerId="LiveId" clId="{D7313422-E0D2-47EA-9300-973C8EDB9DC4}" dt="2020-11-01T23:58:56.447" v="152" actId="207"/>
          <ac:spMkLst>
            <pc:docMk/>
            <pc:sldMk cId="3572939901" sldId="280"/>
            <ac:spMk id="61443" creationId="{00000000-0000-0000-0000-000000000000}"/>
          </ac:spMkLst>
        </pc:spChg>
      </pc:sldChg>
      <pc:sldChg chg="modSp">
        <pc:chgData name="Yan Ding" userId="7ac81093e9d13b5c" providerId="LiveId" clId="{D7313422-E0D2-47EA-9300-973C8EDB9DC4}" dt="2020-11-01T23:59:15.219" v="155" actId="207"/>
        <pc:sldMkLst>
          <pc:docMk/>
          <pc:sldMk cId="3756364205" sldId="281"/>
        </pc:sldMkLst>
        <pc:spChg chg="mod">
          <ac:chgData name="Yan Ding" userId="7ac81093e9d13b5c" providerId="LiveId" clId="{D7313422-E0D2-47EA-9300-973C8EDB9DC4}" dt="2020-11-01T23:59:15.219" v="155" actId="207"/>
          <ac:spMkLst>
            <pc:docMk/>
            <pc:sldMk cId="3756364205" sldId="281"/>
            <ac:spMk id="61443" creationId="{00000000-0000-0000-0000-000000000000}"/>
          </ac:spMkLst>
        </pc:spChg>
      </pc:sldChg>
      <pc:sldChg chg="modSp mod">
        <pc:chgData name="Yan Ding" userId="7ac81093e9d13b5c" providerId="LiveId" clId="{D7313422-E0D2-47EA-9300-973C8EDB9DC4}" dt="2020-11-01T23:59:35.093" v="158" actId="207"/>
        <pc:sldMkLst>
          <pc:docMk/>
          <pc:sldMk cId="3950589327" sldId="283"/>
        </pc:sldMkLst>
        <pc:spChg chg="mod">
          <ac:chgData name="Yan Ding" userId="7ac81093e9d13b5c" providerId="LiveId" clId="{D7313422-E0D2-47EA-9300-973C8EDB9DC4}" dt="2020-11-01T23:59:35.093" v="158" actId="207"/>
          <ac:spMkLst>
            <pc:docMk/>
            <pc:sldMk cId="3950589327" sldId="283"/>
            <ac:spMk id="61443" creationId="{00000000-0000-0000-0000-000000000000}"/>
          </ac:spMkLst>
        </pc:spChg>
      </pc:sldChg>
      <pc:sldChg chg="modSp mod">
        <pc:chgData name="Yan Ding" userId="7ac81093e9d13b5c" providerId="LiveId" clId="{D7313422-E0D2-47EA-9300-973C8EDB9DC4}" dt="2020-11-03T22:49:39.451" v="525" actId="207"/>
        <pc:sldMkLst>
          <pc:docMk/>
          <pc:sldMk cId="2017927619" sldId="285"/>
        </pc:sldMkLst>
        <pc:spChg chg="mod">
          <ac:chgData name="Yan Ding" userId="7ac81093e9d13b5c" providerId="LiveId" clId="{D7313422-E0D2-47EA-9300-973C8EDB9DC4}" dt="2020-11-03T22:49:39.451" v="525" actId="207"/>
          <ac:spMkLst>
            <pc:docMk/>
            <pc:sldMk cId="2017927619" sldId="285"/>
            <ac:spMk id="61443" creationId="{00000000-0000-0000-0000-000000000000}"/>
          </ac:spMkLst>
        </pc:spChg>
      </pc:sldChg>
      <pc:sldChg chg="add">
        <pc:chgData name="Yan Ding" userId="7ac81093e9d13b5c" providerId="LiveId" clId="{D7313422-E0D2-47EA-9300-973C8EDB9DC4}" dt="2020-11-01T22:42:46.528" v="1"/>
        <pc:sldMkLst>
          <pc:docMk/>
          <pc:sldMk cId="2277095232" sldId="289"/>
        </pc:sldMkLst>
      </pc:sldChg>
      <pc:sldChg chg="modSp add mod">
        <pc:chgData name="Yan Ding" userId="7ac81093e9d13b5c" providerId="LiveId" clId="{D7313422-E0D2-47EA-9300-973C8EDB9DC4}" dt="2020-11-02T00:00:01.520" v="162" actId="207"/>
        <pc:sldMkLst>
          <pc:docMk/>
          <pc:sldMk cId="47955045" sldId="290"/>
        </pc:sldMkLst>
        <pc:spChg chg="mod">
          <ac:chgData name="Yan Ding" userId="7ac81093e9d13b5c" providerId="LiveId" clId="{D7313422-E0D2-47EA-9300-973C8EDB9DC4}" dt="2020-11-02T00:00:01.520" v="162" actId="207"/>
          <ac:spMkLst>
            <pc:docMk/>
            <pc:sldMk cId="47955045" sldId="290"/>
            <ac:spMk id="61443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2T00:00:14.743" v="164" actId="207"/>
        <pc:sldMkLst>
          <pc:docMk/>
          <pc:sldMk cId="1310879047" sldId="291"/>
        </pc:sldMkLst>
        <pc:spChg chg="mod">
          <ac:chgData name="Yan Ding" userId="7ac81093e9d13b5c" providerId="LiveId" clId="{D7313422-E0D2-47EA-9300-973C8EDB9DC4}" dt="2020-11-02T00:00:14.743" v="164" actId="207"/>
          <ac:spMkLst>
            <pc:docMk/>
            <pc:sldMk cId="1310879047" sldId="291"/>
            <ac:spMk id="61443" creationId="{00000000-0000-0000-0000-000000000000}"/>
          </ac:spMkLst>
        </pc:spChg>
      </pc:sldChg>
      <pc:sldChg chg="add">
        <pc:chgData name="Yan Ding" userId="7ac81093e9d13b5c" providerId="LiveId" clId="{D7313422-E0D2-47EA-9300-973C8EDB9DC4}" dt="2020-11-01T22:43:09.633" v="7"/>
        <pc:sldMkLst>
          <pc:docMk/>
          <pc:sldMk cId="1548138139" sldId="292"/>
        </pc:sldMkLst>
      </pc:sldChg>
      <pc:sldChg chg="modSp add mod">
        <pc:chgData name="Yan Ding" userId="7ac81093e9d13b5c" providerId="LiveId" clId="{D7313422-E0D2-47EA-9300-973C8EDB9DC4}" dt="2020-11-02T00:00:28.430" v="166" actId="207"/>
        <pc:sldMkLst>
          <pc:docMk/>
          <pc:sldMk cId="3915424975" sldId="293"/>
        </pc:sldMkLst>
        <pc:spChg chg="mod">
          <ac:chgData name="Yan Ding" userId="7ac81093e9d13b5c" providerId="LiveId" clId="{D7313422-E0D2-47EA-9300-973C8EDB9DC4}" dt="2020-11-01T22:43:39.092" v="10" actId="27636"/>
          <ac:spMkLst>
            <pc:docMk/>
            <pc:sldMk cId="3915424975" sldId="293"/>
            <ac:spMk id="28674" creationId="{00000000-0000-0000-0000-000000000000}"/>
          </ac:spMkLst>
        </pc:spChg>
        <pc:spChg chg="mod">
          <ac:chgData name="Yan Ding" userId="7ac81093e9d13b5c" providerId="LiveId" clId="{D7313422-E0D2-47EA-9300-973C8EDB9DC4}" dt="2020-11-02T00:00:28.430" v="166" actId="207"/>
          <ac:spMkLst>
            <pc:docMk/>
            <pc:sldMk cId="3915424975" sldId="293"/>
            <ac:spMk id="61443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2T00:00:39.815" v="167" actId="207"/>
        <pc:sldMkLst>
          <pc:docMk/>
          <pc:sldMk cId="4117481376" sldId="294"/>
        </pc:sldMkLst>
        <pc:spChg chg="mod">
          <ac:chgData name="Yan Ding" userId="7ac81093e9d13b5c" providerId="LiveId" clId="{D7313422-E0D2-47EA-9300-973C8EDB9DC4}" dt="2020-11-01T22:43:41.428" v="13" actId="27636"/>
          <ac:spMkLst>
            <pc:docMk/>
            <pc:sldMk cId="4117481376" sldId="294"/>
            <ac:spMk id="28674" creationId="{00000000-0000-0000-0000-000000000000}"/>
          </ac:spMkLst>
        </pc:spChg>
        <pc:spChg chg="mod">
          <ac:chgData name="Yan Ding" userId="7ac81093e9d13b5c" providerId="LiveId" clId="{D7313422-E0D2-47EA-9300-973C8EDB9DC4}" dt="2020-11-02T00:00:39.815" v="167" actId="207"/>
          <ac:spMkLst>
            <pc:docMk/>
            <pc:sldMk cId="4117481376" sldId="294"/>
            <ac:spMk id="61443" creationId="{00000000-0000-0000-0000-000000000000}"/>
          </ac:spMkLst>
        </pc:spChg>
      </pc:sldChg>
      <pc:sldChg chg="delSp modSp new mod">
        <pc:chgData name="Yan Ding" userId="7ac81093e9d13b5c" providerId="LiveId" clId="{D7313422-E0D2-47EA-9300-973C8EDB9DC4}" dt="2020-11-01T22:45:45.576" v="32" actId="478"/>
        <pc:sldMkLst>
          <pc:docMk/>
          <pc:sldMk cId="3612758855" sldId="295"/>
        </pc:sldMkLst>
        <pc:spChg chg="mod">
          <ac:chgData name="Yan Ding" userId="7ac81093e9d13b5c" providerId="LiveId" clId="{D7313422-E0D2-47EA-9300-973C8EDB9DC4}" dt="2020-11-01T22:44:25.922" v="19" actId="20577"/>
          <ac:spMkLst>
            <pc:docMk/>
            <pc:sldMk cId="3612758855" sldId="295"/>
            <ac:spMk id="2" creationId="{F4043A54-39EF-42C8-B540-5EE80094E221}"/>
          </ac:spMkLst>
        </pc:spChg>
        <pc:spChg chg="del">
          <ac:chgData name="Yan Ding" userId="7ac81093e9d13b5c" providerId="LiveId" clId="{D7313422-E0D2-47EA-9300-973C8EDB9DC4}" dt="2020-11-01T22:45:45.576" v="32" actId="478"/>
          <ac:spMkLst>
            <pc:docMk/>
            <pc:sldMk cId="3612758855" sldId="295"/>
            <ac:spMk id="3" creationId="{317F6795-97DF-4711-BF18-766C94FB0CAB}"/>
          </ac:spMkLst>
        </pc:spChg>
      </pc:sldChg>
      <pc:sldChg chg="add">
        <pc:chgData name="Yan Ding" userId="7ac81093e9d13b5c" providerId="LiveId" clId="{D7313422-E0D2-47EA-9300-973C8EDB9DC4}" dt="2020-11-01T22:44:31.192" v="21"/>
        <pc:sldMkLst>
          <pc:docMk/>
          <pc:sldMk cId="3975930798" sldId="296"/>
        </pc:sldMkLst>
      </pc:sldChg>
      <pc:sldChg chg="modSp add mod">
        <pc:chgData name="Yan Ding" userId="7ac81093e9d13b5c" providerId="LiveId" clId="{D7313422-E0D2-47EA-9300-973C8EDB9DC4}" dt="2020-11-02T00:01:03.169" v="170" actId="207"/>
        <pc:sldMkLst>
          <pc:docMk/>
          <pc:sldMk cId="3820137297" sldId="297"/>
        </pc:sldMkLst>
        <pc:spChg chg="mod">
          <ac:chgData name="Yan Ding" userId="7ac81093e9d13b5c" providerId="LiveId" clId="{D7313422-E0D2-47EA-9300-973C8EDB9DC4}" dt="2020-11-02T00:01:03.169" v="170" actId="207"/>
          <ac:spMkLst>
            <pc:docMk/>
            <pc:sldMk cId="3820137297" sldId="297"/>
            <ac:spMk id="61443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1T23:33:14.977" v="123" actId="207"/>
        <pc:sldMkLst>
          <pc:docMk/>
          <pc:sldMk cId="3494346398" sldId="298"/>
        </pc:sldMkLst>
        <pc:spChg chg="mod">
          <ac:chgData name="Yan Ding" userId="7ac81093e9d13b5c" providerId="LiveId" clId="{D7313422-E0D2-47EA-9300-973C8EDB9DC4}" dt="2020-11-01T22:44:38.770" v="26" actId="27636"/>
          <ac:spMkLst>
            <pc:docMk/>
            <pc:sldMk cId="3494346398" sldId="298"/>
            <ac:spMk id="28674" creationId="{00000000-0000-0000-0000-000000000000}"/>
          </ac:spMkLst>
        </pc:spChg>
        <pc:spChg chg="mod">
          <ac:chgData name="Yan Ding" userId="7ac81093e9d13b5c" providerId="LiveId" clId="{D7313422-E0D2-47EA-9300-973C8EDB9DC4}" dt="2020-11-01T23:33:14.977" v="123" actId="207"/>
          <ac:spMkLst>
            <pc:docMk/>
            <pc:sldMk cId="3494346398" sldId="298"/>
            <ac:spMk id="61443" creationId="{00000000-0000-0000-0000-000000000000}"/>
          </ac:spMkLst>
        </pc:spChg>
      </pc:sldChg>
      <pc:sldChg chg="add">
        <pc:chgData name="Yan Ding" userId="7ac81093e9d13b5c" providerId="LiveId" clId="{D7313422-E0D2-47EA-9300-973C8EDB9DC4}" dt="2020-11-01T22:44:44.015" v="28"/>
        <pc:sldMkLst>
          <pc:docMk/>
          <pc:sldMk cId="1429311033" sldId="299"/>
        </pc:sldMkLst>
      </pc:sldChg>
      <pc:sldChg chg="modSp add mod">
        <pc:chgData name="Yan Ding" userId="7ac81093e9d13b5c" providerId="LiveId" clId="{D7313422-E0D2-47EA-9300-973C8EDB9DC4}" dt="2020-11-01T22:47:42.845" v="35" actId="14100"/>
        <pc:sldMkLst>
          <pc:docMk/>
          <pc:sldMk cId="2752167975" sldId="300"/>
        </pc:sldMkLst>
        <pc:spChg chg="mod">
          <ac:chgData name="Yan Ding" userId="7ac81093e9d13b5c" providerId="LiveId" clId="{D7313422-E0D2-47EA-9300-973C8EDB9DC4}" dt="2020-11-01T22:47:42.845" v="35" actId="14100"/>
          <ac:spMkLst>
            <pc:docMk/>
            <pc:sldMk cId="2752167975" sldId="300"/>
            <ac:spMk id="28674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1T22:49:31.399" v="45" actId="20577"/>
        <pc:sldMkLst>
          <pc:docMk/>
          <pc:sldMk cId="4213409435" sldId="301"/>
        </pc:sldMkLst>
        <pc:spChg chg="mod">
          <ac:chgData name="Yan Ding" userId="7ac81093e9d13b5c" providerId="LiveId" clId="{D7313422-E0D2-47EA-9300-973C8EDB9DC4}" dt="2020-11-01T22:49:31.399" v="45" actId="20577"/>
          <ac:spMkLst>
            <pc:docMk/>
            <pc:sldMk cId="4213409435" sldId="301"/>
            <ac:spMk id="2" creationId="{F4043A54-39EF-42C8-B540-5EE80094E221}"/>
          </ac:spMkLst>
        </pc:spChg>
      </pc:sldChg>
      <pc:sldChg chg="modSp add mod">
        <pc:chgData name="Yan Ding" userId="7ac81093e9d13b5c" providerId="LiveId" clId="{D7313422-E0D2-47EA-9300-973C8EDB9DC4}" dt="2020-11-03T22:49:15.624" v="521" actId="207"/>
        <pc:sldMkLst>
          <pc:docMk/>
          <pc:sldMk cId="2977358191" sldId="302"/>
        </pc:sldMkLst>
        <pc:spChg chg="mod">
          <ac:chgData name="Yan Ding" userId="7ac81093e9d13b5c" providerId="LiveId" clId="{D7313422-E0D2-47EA-9300-973C8EDB9DC4}" dt="2020-11-01T22:54:32.966" v="60" actId="20577"/>
          <ac:spMkLst>
            <pc:docMk/>
            <pc:sldMk cId="2977358191" sldId="302"/>
            <ac:spMk id="28674" creationId="{00000000-0000-0000-0000-000000000000}"/>
          </ac:spMkLst>
        </pc:spChg>
        <pc:spChg chg="mod">
          <ac:chgData name="Yan Ding" userId="7ac81093e9d13b5c" providerId="LiveId" clId="{D7313422-E0D2-47EA-9300-973C8EDB9DC4}" dt="2020-11-03T22:49:15.624" v="521" actId="207"/>
          <ac:spMkLst>
            <pc:docMk/>
            <pc:sldMk cId="2977358191" sldId="302"/>
            <ac:spMk id="61443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3T21:31:26.283" v="206" actId="207"/>
        <pc:sldMkLst>
          <pc:docMk/>
          <pc:sldMk cId="3075980481" sldId="303"/>
        </pc:sldMkLst>
        <pc:spChg chg="mod">
          <ac:chgData name="Yan Ding" userId="7ac81093e9d13b5c" providerId="LiveId" clId="{D7313422-E0D2-47EA-9300-973C8EDB9DC4}" dt="2020-11-03T21:20:44.730" v="196" actId="14100"/>
          <ac:spMkLst>
            <pc:docMk/>
            <pc:sldMk cId="3075980481" sldId="303"/>
            <ac:spMk id="28674" creationId="{00000000-0000-0000-0000-000000000000}"/>
          </ac:spMkLst>
        </pc:spChg>
        <pc:spChg chg="mod">
          <ac:chgData name="Yan Ding" userId="7ac81093e9d13b5c" providerId="LiveId" clId="{D7313422-E0D2-47EA-9300-973C8EDB9DC4}" dt="2020-11-03T21:31:26.283" v="206" actId="207"/>
          <ac:spMkLst>
            <pc:docMk/>
            <pc:sldMk cId="3075980481" sldId="303"/>
            <ac:spMk id="61443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3T21:31:17.889" v="205" actId="207"/>
        <pc:sldMkLst>
          <pc:docMk/>
          <pc:sldMk cId="1200310938" sldId="304"/>
        </pc:sldMkLst>
        <pc:spChg chg="mod">
          <ac:chgData name="Yan Ding" userId="7ac81093e9d13b5c" providerId="LiveId" clId="{D7313422-E0D2-47EA-9300-973C8EDB9DC4}" dt="2020-11-03T21:21:00.770" v="199" actId="14100"/>
          <ac:spMkLst>
            <pc:docMk/>
            <pc:sldMk cId="1200310938" sldId="304"/>
            <ac:spMk id="28674" creationId="{00000000-0000-0000-0000-000000000000}"/>
          </ac:spMkLst>
        </pc:spChg>
        <pc:spChg chg="mod">
          <ac:chgData name="Yan Ding" userId="7ac81093e9d13b5c" providerId="LiveId" clId="{D7313422-E0D2-47EA-9300-973C8EDB9DC4}" dt="2020-11-03T21:31:17.889" v="205" actId="207"/>
          <ac:spMkLst>
            <pc:docMk/>
            <pc:sldMk cId="1200310938" sldId="304"/>
            <ac:spMk id="61443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3T21:37:35.002" v="234" actId="33524"/>
        <pc:sldMkLst>
          <pc:docMk/>
          <pc:sldMk cId="490016300" sldId="305"/>
        </pc:sldMkLst>
        <pc:spChg chg="mod">
          <ac:chgData name="Yan Ding" userId="7ac81093e9d13b5c" providerId="LiveId" clId="{D7313422-E0D2-47EA-9300-973C8EDB9DC4}" dt="2020-11-03T21:37:06.514" v="217" actId="14100"/>
          <ac:spMkLst>
            <pc:docMk/>
            <pc:sldMk cId="490016300" sldId="305"/>
            <ac:spMk id="28674" creationId="{00000000-0000-0000-0000-000000000000}"/>
          </ac:spMkLst>
        </pc:spChg>
        <pc:spChg chg="mod">
          <ac:chgData name="Yan Ding" userId="7ac81093e9d13b5c" providerId="LiveId" clId="{D7313422-E0D2-47EA-9300-973C8EDB9DC4}" dt="2020-11-03T21:37:35.002" v="234" actId="33524"/>
          <ac:spMkLst>
            <pc:docMk/>
            <pc:sldMk cId="490016300" sldId="305"/>
            <ac:spMk id="61443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3T21:38:04.338" v="237" actId="14100"/>
        <pc:sldMkLst>
          <pc:docMk/>
          <pc:sldMk cId="219024960" sldId="306"/>
        </pc:sldMkLst>
        <pc:spChg chg="mod">
          <ac:chgData name="Yan Ding" userId="7ac81093e9d13b5c" providerId="LiveId" clId="{D7313422-E0D2-47EA-9300-973C8EDB9DC4}" dt="2020-11-03T21:38:04.338" v="237" actId="14100"/>
          <ac:spMkLst>
            <pc:docMk/>
            <pc:sldMk cId="219024960" sldId="306"/>
            <ac:spMk id="28674" creationId="{00000000-0000-0000-0000-000000000000}"/>
          </ac:spMkLst>
        </pc:spChg>
        <pc:spChg chg="mod">
          <ac:chgData name="Yan Ding" userId="7ac81093e9d13b5c" providerId="LiveId" clId="{D7313422-E0D2-47EA-9300-973C8EDB9DC4}" dt="2020-11-03T21:33:26.684" v="208" actId="255"/>
          <ac:spMkLst>
            <pc:docMk/>
            <pc:sldMk cId="219024960" sldId="306"/>
            <ac:spMk id="61443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3T22:49:03.411" v="520" actId="207"/>
        <pc:sldMkLst>
          <pc:docMk/>
          <pc:sldMk cId="2630734018" sldId="307"/>
        </pc:sldMkLst>
        <pc:spChg chg="mod">
          <ac:chgData name="Yan Ding" userId="7ac81093e9d13b5c" providerId="LiveId" clId="{D7313422-E0D2-47EA-9300-973C8EDB9DC4}" dt="2020-11-03T22:49:03.411" v="520" actId="207"/>
          <ac:spMkLst>
            <pc:docMk/>
            <pc:sldMk cId="2630734018" sldId="307"/>
            <ac:spMk id="61443" creationId="{00000000-0000-0000-0000-000000000000}"/>
          </ac:spMkLst>
        </pc:spChg>
      </pc:sldChg>
      <pc:sldChg chg="modSp add del mod">
        <pc:chgData name="Yan Ding" userId="7ac81093e9d13b5c" providerId="LiveId" clId="{D7313422-E0D2-47EA-9300-973C8EDB9DC4}" dt="2020-11-03T21:46:57.160" v="248" actId="47"/>
        <pc:sldMkLst>
          <pc:docMk/>
          <pc:sldMk cId="3939348470" sldId="308"/>
        </pc:sldMkLst>
        <pc:spChg chg="mod">
          <ac:chgData name="Yan Ding" userId="7ac81093e9d13b5c" providerId="LiveId" clId="{D7313422-E0D2-47EA-9300-973C8EDB9DC4}" dt="2020-11-03T21:38:50.602" v="244" actId="14100"/>
          <ac:spMkLst>
            <pc:docMk/>
            <pc:sldMk cId="3939348470" sldId="308"/>
            <ac:spMk id="28674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3T21:47:23.453" v="254" actId="207"/>
        <pc:sldMkLst>
          <pc:docMk/>
          <pc:sldMk cId="3555491453" sldId="309"/>
        </pc:sldMkLst>
        <pc:spChg chg="mod">
          <ac:chgData name="Yan Ding" userId="7ac81093e9d13b5c" providerId="LiveId" clId="{D7313422-E0D2-47EA-9300-973C8EDB9DC4}" dt="2020-11-03T21:47:07.626" v="251" actId="14100"/>
          <ac:spMkLst>
            <pc:docMk/>
            <pc:sldMk cId="3555491453" sldId="309"/>
            <ac:spMk id="28674" creationId="{00000000-0000-0000-0000-000000000000}"/>
          </ac:spMkLst>
        </pc:spChg>
        <pc:spChg chg="mod">
          <ac:chgData name="Yan Ding" userId="7ac81093e9d13b5c" providerId="LiveId" clId="{D7313422-E0D2-47EA-9300-973C8EDB9DC4}" dt="2020-11-03T21:47:23.453" v="254" actId="207"/>
          <ac:spMkLst>
            <pc:docMk/>
            <pc:sldMk cId="3555491453" sldId="309"/>
            <ac:spMk id="61443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3T22:17:30.708" v="335" actId="207"/>
        <pc:sldMkLst>
          <pc:docMk/>
          <pc:sldMk cId="485493292" sldId="310"/>
        </pc:sldMkLst>
        <pc:spChg chg="mod">
          <ac:chgData name="Yan Ding" userId="7ac81093e9d13b5c" providerId="LiveId" clId="{D7313422-E0D2-47EA-9300-973C8EDB9DC4}" dt="2020-11-03T22:17:30.708" v="335" actId="207"/>
          <ac:spMkLst>
            <pc:docMk/>
            <pc:sldMk cId="485493292" sldId="310"/>
            <ac:spMk id="61443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3T22:16:34.242" v="331" actId="255"/>
        <pc:sldMkLst>
          <pc:docMk/>
          <pc:sldMk cId="3090000907" sldId="311"/>
        </pc:sldMkLst>
        <pc:spChg chg="mod">
          <ac:chgData name="Yan Ding" userId="7ac81093e9d13b5c" providerId="LiveId" clId="{D7313422-E0D2-47EA-9300-973C8EDB9DC4}" dt="2020-11-03T22:16:34.242" v="331" actId="255"/>
          <ac:spMkLst>
            <pc:docMk/>
            <pc:sldMk cId="3090000907" sldId="311"/>
            <ac:spMk id="61443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3T22:18:11.675" v="341" actId="207"/>
        <pc:sldMkLst>
          <pc:docMk/>
          <pc:sldMk cId="2269116691" sldId="312"/>
        </pc:sldMkLst>
        <pc:spChg chg="mod">
          <ac:chgData name="Yan Ding" userId="7ac81093e9d13b5c" providerId="LiveId" clId="{D7313422-E0D2-47EA-9300-973C8EDB9DC4}" dt="2020-11-03T22:18:11.675" v="341" actId="207"/>
          <ac:spMkLst>
            <pc:docMk/>
            <pc:sldMk cId="2269116691" sldId="312"/>
            <ac:spMk id="61443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3T22:20:02.545" v="352" actId="948"/>
        <pc:sldMkLst>
          <pc:docMk/>
          <pc:sldMk cId="2035755894" sldId="313"/>
        </pc:sldMkLst>
        <pc:spChg chg="mod">
          <ac:chgData name="Yan Ding" userId="7ac81093e9d13b5c" providerId="LiveId" clId="{D7313422-E0D2-47EA-9300-973C8EDB9DC4}" dt="2020-11-03T22:20:02.545" v="352" actId="948"/>
          <ac:spMkLst>
            <pc:docMk/>
            <pc:sldMk cId="2035755894" sldId="313"/>
            <ac:spMk id="61443" creationId="{00000000-0000-0000-0000-000000000000}"/>
          </ac:spMkLst>
        </pc:spChg>
      </pc:sldChg>
      <pc:sldChg chg="add">
        <pc:chgData name="Yan Ding" userId="7ac81093e9d13b5c" providerId="LiveId" clId="{D7313422-E0D2-47EA-9300-973C8EDB9DC4}" dt="2020-11-03T22:12:27.989" v="264"/>
        <pc:sldMkLst>
          <pc:docMk/>
          <pc:sldMk cId="3097517125" sldId="314"/>
        </pc:sldMkLst>
      </pc:sldChg>
      <pc:sldChg chg="add">
        <pc:chgData name="Yan Ding" userId="7ac81093e9d13b5c" providerId="LiveId" clId="{D7313422-E0D2-47EA-9300-973C8EDB9DC4}" dt="2020-11-03T22:12:29.657" v="266"/>
        <pc:sldMkLst>
          <pc:docMk/>
          <pc:sldMk cId="2499143076" sldId="315"/>
        </pc:sldMkLst>
      </pc:sldChg>
      <pc:sldChg chg="add">
        <pc:chgData name="Yan Ding" userId="7ac81093e9d13b5c" providerId="LiveId" clId="{D7313422-E0D2-47EA-9300-973C8EDB9DC4}" dt="2020-11-03T22:12:35.608" v="268"/>
        <pc:sldMkLst>
          <pc:docMk/>
          <pc:sldMk cId="95063199" sldId="316"/>
        </pc:sldMkLst>
      </pc:sldChg>
      <pc:sldChg chg="add">
        <pc:chgData name="Yan Ding" userId="7ac81093e9d13b5c" providerId="LiveId" clId="{D7313422-E0D2-47EA-9300-973C8EDB9DC4}" dt="2020-11-03T22:12:39.314" v="270"/>
        <pc:sldMkLst>
          <pc:docMk/>
          <pc:sldMk cId="3683914174" sldId="317"/>
        </pc:sldMkLst>
      </pc:sldChg>
      <pc:sldChg chg="add">
        <pc:chgData name="Yan Ding" userId="7ac81093e9d13b5c" providerId="LiveId" clId="{D7313422-E0D2-47EA-9300-973C8EDB9DC4}" dt="2020-11-03T22:12:43.518" v="272"/>
        <pc:sldMkLst>
          <pc:docMk/>
          <pc:sldMk cId="3924678390" sldId="318"/>
        </pc:sldMkLst>
      </pc:sldChg>
      <pc:sldChg chg="add">
        <pc:chgData name="Yan Ding" userId="7ac81093e9d13b5c" providerId="LiveId" clId="{D7313422-E0D2-47EA-9300-973C8EDB9DC4}" dt="2020-11-03T22:12:48.580" v="274"/>
        <pc:sldMkLst>
          <pc:docMk/>
          <pc:sldMk cId="3287190004" sldId="319"/>
        </pc:sldMkLst>
      </pc:sldChg>
      <pc:sldChg chg="add">
        <pc:chgData name="Yan Ding" userId="7ac81093e9d13b5c" providerId="LiveId" clId="{D7313422-E0D2-47EA-9300-973C8EDB9DC4}" dt="2020-11-03T22:12:51.922" v="276"/>
        <pc:sldMkLst>
          <pc:docMk/>
          <pc:sldMk cId="630909233" sldId="320"/>
        </pc:sldMkLst>
      </pc:sldChg>
      <pc:sldChg chg="add">
        <pc:chgData name="Yan Ding" userId="7ac81093e9d13b5c" providerId="LiveId" clId="{D7313422-E0D2-47EA-9300-973C8EDB9DC4}" dt="2020-11-03T22:12:54.855" v="278"/>
        <pc:sldMkLst>
          <pc:docMk/>
          <pc:sldMk cId="2312656125" sldId="321"/>
        </pc:sldMkLst>
      </pc:sldChg>
      <pc:sldChg chg="add">
        <pc:chgData name="Yan Ding" userId="7ac81093e9d13b5c" providerId="LiveId" clId="{D7313422-E0D2-47EA-9300-973C8EDB9DC4}" dt="2020-11-03T22:12:57.762" v="280"/>
        <pc:sldMkLst>
          <pc:docMk/>
          <pc:sldMk cId="1559760122" sldId="322"/>
        </pc:sldMkLst>
      </pc:sldChg>
      <pc:sldChg chg="add">
        <pc:chgData name="Yan Ding" userId="7ac81093e9d13b5c" providerId="LiveId" clId="{D7313422-E0D2-47EA-9300-973C8EDB9DC4}" dt="2020-11-03T22:13:01.320" v="282"/>
        <pc:sldMkLst>
          <pc:docMk/>
          <pc:sldMk cId="2845140838" sldId="323"/>
        </pc:sldMkLst>
      </pc:sldChg>
      <pc:sldChg chg="add">
        <pc:chgData name="Yan Ding" userId="7ac81093e9d13b5c" providerId="LiveId" clId="{D7313422-E0D2-47EA-9300-973C8EDB9DC4}" dt="2020-11-03T22:13:04.671" v="284"/>
        <pc:sldMkLst>
          <pc:docMk/>
          <pc:sldMk cId="1403901823" sldId="324"/>
        </pc:sldMkLst>
      </pc:sldChg>
      <pc:sldChg chg="add">
        <pc:chgData name="Yan Ding" userId="7ac81093e9d13b5c" providerId="LiveId" clId="{D7313422-E0D2-47EA-9300-973C8EDB9DC4}" dt="2020-11-03T22:13:11.709" v="286"/>
        <pc:sldMkLst>
          <pc:docMk/>
          <pc:sldMk cId="895731364" sldId="325"/>
        </pc:sldMkLst>
      </pc:sldChg>
      <pc:sldChg chg="add">
        <pc:chgData name="Yan Ding" userId="7ac81093e9d13b5c" providerId="LiveId" clId="{D7313422-E0D2-47EA-9300-973C8EDB9DC4}" dt="2020-11-03T22:13:15.975" v="288"/>
        <pc:sldMkLst>
          <pc:docMk/>
          <pc:sldMk cId="3894694039" sldId="326"/>
        </pc:sldMkLst>
      </pc:sldChg>
      <pc:sldChg chg="add">
        <pc:chgData name="Yan Ding" userId="7ac81093e9d13b5c" providerId="LiveId" clId="{D7313422-E0D2-47EA-9300-973C8EDB9DC4}" dt="2020-11-03T22:13:19.348" v="290"/>
        <pc:sldMkLst>
          <pc:docMk/>
          <pc:sldMk cId="4248974719" sldId="327"/>
        </pc:sldMkLst>
      </pc:sldChg>
      <pc:sldChg chg="add">
        <pc:chgData name="Yan Ding" userId="7ac81093e9d13b5c" providerId="LiveId" clId="{D7313422-E0D2-47EA-9300-973C8EDB9DC4}" dt="2020-11-03T22:13:24.711" v="292"/>
        <pc:sldMkLst>
          <pc:docMk/>
          <pc:sldMk cId="3798358399" sldId="328"/>
        </pc:sldMkLst>
      </pc:sldChg>
      <pc:sldChg chg="add del">
        <pc:chgData name="Yan Ding" userId="7ac81093e9d13b5c" providerId="LiveId" clId="{D7313422-E0D2-47EA-9300-973C8EDB9DC4}" dt="2020-11-03T22:13:35.684" v="295" actId="47"/>
        <pc:sldMkLst>
          <pc:docMk/>
          <pc:sldMk cId="2412112172" sldId="329"/>
        </pc:sldMkLst>
      </pc:sldChg>
      <pc:sldChg chg="add">
        <pc:chgData name="Yan Ding" userId="7ac81093e9d13b5c" providerId="LiveId" clId="{D7313422-E0D2-47EA-9300-973C8EDB9DC4}" dt="2020-11-03T22:13:47.093" v="297"/>
        <pc:sldMkLst>
          <pc:docMk/>
          <pc:sldMk cId="4190150402" sldId="329"/>
        </pc:sldMkLst>
      </pc:sldChg>
      <pc:sldChg chg="add">
        <pc:chgData name="Yan Ding" userId="7ac81093e9d13b5c" providerId="LiveId" clId="{D7313422-E0D2-47EA-9300-973C8EDB9DC4}" dt="2020-11-03T22:13:52.335" v="299"/>
        <pc:sldMkLst>
          <pc:docMk/>
          <pc:sldMk cId="847871831" sldId="330"/>
        </pc:sldMkLst>
      </pc:sldChg>
      <pc:sldChg chg="add">
        <pc:chgData name="Yan Ding" userId="7ac81093e9d13b5c" providerId="LiveId" clId="{D7313422-E0D2-47EA-9300-973C8EDB9DC4}" dt="2020-11-03T22:13:54.164" v="301"/>
        <pc:sldMkLst>
          <pc:docMk/>
          <pc:sldMk cId="2832229230" sldId="331"/>
        </pc:sldMkLst>
      </pc:sldChg>
      <pc:sldChg chg="add">
        <pc:chgData name="Yan Ding" userId="7ac81093e9d13b5c" providerId="LiveId" clId="{D7313422-E0D2-47EA-9300-973C8EDB9DC4}" dt="2020-11-03T22:13:58.273" v="303"/>
        <pc:sldMkLst>
          <pc:docMk/>
          <pc:sldMk cId="879536413" sldId="332"/>
        </pc:sldMkLst>
      </pc:sldChg>
      <pc:sldChg chg="add">
        <pc:chgData name="Yan Ding" userId="7ac81093e9d13b5c" providerId="LiveId" clId="{D7313422-E0D2-47EA-9300-973C8EDB9DC4}" dt="2020-11-03T22:14:01.873" v="305"/>
        <pc:sldMkLst>
          <pc:docMk/>
          <pc:sldMk cId="1291046926" sldId="333"/>
        </pc:sldMkLst>
      </pc:sldChg>
      <pc:sldChg chg="add">
        <pc:chgData name="Yan Ding" userId="7ac81093e9d13b5c" providerId="LiveId" clId="{D7313422-E0D2-47EA-9300-973C8EDB9DC4}" dt="2020-11-03T22:14:05.740" v="307"/>
        <pc:sldMkLst>
          <pc:docMk/>
          <pc:sldMk cId="128666501" sldId="334"/>
        </pc:sldMkLst>
      </pc:sldChg>
      <pc:sldChg chg="add">
        <pc:chgData name="Yan Ding" userId="7ac81093e9d13b5c" providerId="LiveId" clId="{D7313422-E0D2-47EA-9300-973C8EDB9DC4}" dt="2020-11-03T22:14:10.762" v="309"/>
        <pc:sldMkLst>
          <pc:docMk/>
          <pc:sldMk cId="2945851213" sldId="335"/>
        </pc:sldMkLst>
      </pc:sldChg>
      <pc:sldChg chg="add">
        <pc:chgData name="Yan Ding" userId="7ac81093e9d13b5c" providerId="LiveId" clId="{D7313422-E0D2-47EA-9300-973C8EDB9DC4}" dt="2020-11-03T22:14:15.366" v="311"/>
        <pc:sldMkLst>
          <pc:docMk/>
          <pc:sldMk cId="659799368" sldId="336"/>
        </pc:sldMkLst>
      </pc:sldChg>
      <pc:sldChg chg="add">
        <pc:chgData name="Yan Ding" userId="7ac81093e9d13b5c" providerId="LiveId" clId="{D7313422-E0D2-47EA-9300-973C8EDB9DC4}" dt="2020-11-03T22:14:16.664" v="313"/>
        <pc:sldMkLst>
          <pc:docMk/>
          <pc:sldMk cId="3415705450" sldId="337"/>
        </pc:sldMkLst>
      </pc:sldChg>
      <pc:sldChg chg="add">
        <pc:chgData name="Yan Ding" userId="7ac81093e9d13b5c" providerId="LiveId" clId="{D7313422-E0D2-47EA-9300-973C8EDB9DC4}" dt="2020-11-03T22:14:20.268" v="315"/>
        <pc:sldMkLst>
          <pc:docMk/>
          <pc:sldMk cId="986623530" sldId="338"/>
        </pc:sldMkLst>
      </pc:sldChg>
      <pc:sldChg chg="add">
        <pc:chgData name="Yan Ding" userId="7ac81093e9d13b5c" providerId="LiveId" clId="{D7313422-E0D2-47EA-9300-973C8EDB9DC4}" dt="2020-11-03T22:14:23.532" v="317"/>
        <pc:sldMkLst>
          <pc:docMk/>
          <pc:sldMk cId="4095105390" sldId="339"/>
        </pc:sldMkLst>
      </pc:sldChg>
      <pc:sldChg chg="add">
        <pc:chgData name="Yan Ding" userId="7ac81093e9d13b5c" providerId="LiveId" clId="{D7313422-E0D2-47EA-9300-973C8EDB9DC4}" dt="2020-11-03T22:14:27.581" v="319"/>
        <pc:sldMkLst>
          <pc:docMk/>
          <pc:sldMk cId="3431260715" sldId="340"/>
        </pc:sldMkLst>
      </pc:sldChg>
      <pc:sldChg chg="modSp add modAnim">
        <pc:chgData name="Yan Ding" userId="7ac81093e9d13b5c" providerId="LiveId" clId="{D7313422-E0D2-47EA-9300-973C8EDB9DC4}" dt="2020-11-03T22:48:41.216" v="519" actId="207"/>
        <pc:sldMkLst>
          <pc:docMk/>
          <pc:sldMk cId="1466719741" sldId="341"/>
        </pc:sldMkLst>
        <pc:spChg chg="mod">
          <ac:chgData name="Yan Ding" userId="7ac81093e9d13b5c" providerId="LiveId" clId="{D7313422-E0D2-47EA-9300-973C8EDB9DC4}" dt="2020-11-03T22:48:41.216" v="519" actId="207"/>
          <ac:spMkLst>
            <pc:docMk/>
            <pc:sldMk cId="1466719741" sldId="341"/>
            <ac:spMk id="61443" creationId="{00000000-0000-0000-0000-000000000000}"/>
          </ac:spMkLst>
        </pc:spChg>
      </pc:sldChg>
      <pc:sldChg chg="add">
        <pc:chgData name="Yan Ding" userId="7ac81093e9d13b5c" providerId="LiveId" clId="{D7313422-E0D2-47EA-9300-973C8EDB9DC4}" dt="2020-11-03T22:46:28.662" v="353" actId="2890"/>
        <pc:sldMkLst>
          <pc:docMk/>
          <pc:sldMk cId="2015561535" sldId="342"/>
        </pc:sldMkLst>
      </pc:sldChg>
      <pc:sldChg chg="add del">
        <pc:chgData name="Yan Ding" userId="7ac81093e9d13b5c" providerId="LiveId" clId="{D7313422-E0D2-47EA-9300-973C8EDB9DC4}" dt="2020-11-04T23:10:52.055" v="564" actId="47"/>
        <pc:sldMkLst>
          <pc:docMk/>
          <pc:sldMk cId="1107138438" sldId="343"/>
        </pc:sldMkLst>
      </pc:sldChg>
      <pc:sldChg chg="modSp add mod">
        <pc:chgData name="Yan Ding" userId="7ac81093e9d13b5c" providerId="LiveId" clId="{D7313422-E0D2-47EA-9300-973C8EDB9DC4}" dt="2020-11-04T23:14:30.547" v="573" actId="255"/>
        <pc:sldMkLst>
          <pc:docMk/>
          <pc:sldMk cId="2861548771" sldId="344"/>
        </pc:sldMkLst>
        <pc:spChg chg="mod">
          <ac:chgData name="Yan Ding" userId="7ac81093e9d13b5c" providerId="LiveId" clId="{D7313422-E0D2-47EA-9300-973C8EDB9DC4}" dt="2020-11-04T23:14:30.547" v="573" actId="255"/>
          <ac:spMkLst>
            <pc:docMk/>
            <pc:sldMk cId="2861548771" sldId="344"/>
            <ac:spMk id="559106" creationId="{00000000-0000-0000-0000-000000000000}"/>
          </ac:spMkLst>
        </pc:spChg>
        <pc:spChg chg="mod">
          <ac:chgData name="Yan Ding" userId="7ac81093e9d13b5c" providerId="LiveId" clId="{D7313422-E0D2-47EA-9300-973C8EDB9DC4}" dt="2020-11-04T23:12:59.446" v="565" actId="255"/>
          <ac:spMkLst>
            <pc:docMk/>
            <pc:sldMk cId="2861548771" sldId="344"/>
            <ac:spMk id="559107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5T03:19:21.709" v="662" actId="12"/>
        <pc:sldMkLst>
          <pc:docMk/>
          <pc:sldMk cId="2785257296" sldId="345"/>
        </pc:sldMkLst>
        <pc:spChg chg="mod">
          <ac:chgData name="Yan Ding" userId="7ac81093e9d13b5c" providerId="LiveId" clId="{D7313422-E0D2-47EA-9300-973C8EDB9DC4}" dt="2020-11-04T23:15:09.049" v="575" actId="14100"/>
          <ac:spMkLst>
            <pc:docMk/>
            <pc:sldMk cId="2785257296" sldId="345"/>
            <ac:spMk id="559106" creationId="{00000000-0000-0000-0000-000000000000}"/>
          </ac:spMkLst>
        </pc:spChg>
        <pc:spChg chg="mod">
          <ac:chgData name="Yan Ding" userId="7ac81093e9d13b5c" providerId="LiveId" clId="{D7313422-E0D2-47EA-9300-973C8EDB9DC4}" dt="2020-11-05T03:19:21.709" v="662" actId="12"/>
          <ac:spMkLst>
            <pc:docMk/>
            <pc:sldMk cId="2785257296" sldId="345"/>
            <ac:spMk id="559107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5T03:19:37.227" v="663" actId="12"/>
        <pc:sldMkLst>
          <pc:docMk/>
          <pc:sldMk cId="2306376807" sldId="346"/>
        </pc:sldMkLst>
        <pc:spChg chg="mod">
          <ac:chgData name="Yan Ding" userId="7ac81093e9d13b5c" providerId="LiveId" clId="{D7313422-E0D2-47EA-9300-973C8EDB9DC4}" dt="2020-11-04T23:10:26.418" v="528" actId="27636"/>
          <ac:spMkLst>
            <pc:docMk/>
            <pc:sldMk cId="2306376807" sldId="346"/>
            <ac:spMk id="559106" creationId="{00000000-0000-0000-0000-000000000000}"/>
          </ac:spMkLst>
        </pc:spChg>
        <pc:spChg chg="mod">
          <ac:chgData name="Yan Ding" userId="7ac81093e9d13b5c" providerId="LiveId" clId="{D7313422-E0D2-47EA-9300-973C8EDB9DC4}" dt="2020-11-05T03:19:37.227" v="663" actId="12"/>
          <ac:spMkLst>
            <pc:docMk/>
            <pc:sldMk cId="2306376807" sldId="346"/>
            <ac:spMk id="559107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5T03:19:45.579" v="664" actId="12"/>
        <pc:sldMkLst>
          <pc:docMk/>
          <pc:sldMk cId="1855614036" sldId="347"/>
        </pc:sldMkLst>
        <pc:spChg chg="mod">
          <ac:chgData name="Yan Ding" userId="7ac81093e9d13b5c" providerId="LiveId" clId="{D7313422-E0D2-47EA-9300-973C8EDB9DC4}" dt="2020-11-04T23:10:26.568" v="529" actId="27636"/>
          <ac:spMkLst>
            <pc:docMk/>
            <pc:sldMk cId="1855614036" sldId="347"/>
            <ac:spMk id="559106" creationId="{00000000-0000-0000-0000-000000000000}"/>
          </ac:spMkLst>
        </pc:spChg>
        <pc:spChg chg="mod">
          <ac:chgData name="Yan Ding" userId="7ac81093e9d13b5c" providerId="LiveId" clId="{D7313422-E0D2-47EA-9300-973C8EDB9DC4}" dt="2020-11-05T03:19:45.579" v="664" actId="12"/>
          <ac:spMkLst>
            <pc:docMk/>
            <pc:sldMk cId="1855614036" sldId="347"/>
            <ac:spMk id="559107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5T03:19:55.972" v="665" actId="12"/>
        <pc:sldMkLst>
          <pc:docMk/>
          <pc:sldMk cId="3731317097" sldId="348"/>
        </pc:sldMkLst>
        <pc:spChg chg="mod">
          <ac:chgData name="Yan Ding" userId="7ac81093e9d13b5c" providerId="LiveId" clId="{D7313422-E0D2-47EA-9300-973C8EDB9DC4}" dt="2020-11-04T23:10:26.597" v="530" actId="27636"/>
          <ac:spMkLst>
            <pc:docMk/>
            <pc:sldMk cId="3731317097" sldId="348"/>
            <ac:spMk id="559106" creationId="{00000000-0000-0000-0000-000000000000}"/>
          </ac:spMkLst>
        </pc:spChg>
        <pc:spChg chg="mod">
          <ac:chgData name="Yan Ding" userId="7ac81093e9d13b5c" providerId="LiveId" clId="{D7313422-E0D2-47EA-9300-973C8EDB9DC4}" dt="2020-11-05T03:19:55.972" v="665" actId="12"/>
          <ac:spMkLst>
            <pc:docMk/>
            <pc:sldMk cId="3731317097" sldId="348"/>
            <ac:spMk id="559107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4T23:10:26.604" v="531" actId="27636"/>
        <pc:sldMkLst>
          <pc:docMk/>
          <pc:sldMk cId="1227097229" sldId="349"/>
        </pc:sldMkLst>
        <pc:spChg chg="mod">
          <ac:chgData name="Yan Ding" userId="7ac81093e9d13b5c" providerId="LiveId" clId="{D7313422-E0D2-47EA-9300-973C8EDB9DC4}" dt="2020-11-04T23:10:26.604" v="531" actId="27636"/>
          <ac:spMkLst>
            <pc:docMk/>
            <pc:sldMk cId="1227097229" sldId="349"/>
            <ac:spMk id="559106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4T23:19:29.188" v="601" actId="404"/>
        <pc:sldMkLst>
          <pc:docMk/>
          <pc:sldMk cId="3436425578" sldId="350"/>
        </pc:sldMkLst>
        <pc:spChg chg="mod">
          <ac:chgData name="Yan Ding" userId="7ac81093e9d13b5c" providerId="LiveId" clId="{D7313422-E0D2-47EA-9300-973C8EDB9DC4}" dt="2020-11-04T23:19:29.188" v="601" actId="404"/>
          <ac:spMkLst>
            <pc:docMk/>
            <pc:sldMk cId="3436425578" sldId="350"/>
            <ac:spMk id="559106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5T03:20:14.570" v="667" actId="12"/>
        <pc:sldMkLst>
          <pc:docMk/>
          <pc:sldMk cId="3869901193" sldId="351"/>
        </pc:sldMkLst>
        <pc:spChg chg="mod">
          <ac:chgData name="Yan Ding" userId="7ac81093e9d13b5c" providerId="LiveId" clId="{D7313422-E0D2-47EA-9300-973C8EDB9DC4}" dt="2020-11-04T23:18:48.069" v="597" actId="27636"/>
          <ac:spMkLst>
            <pc:docMk/>
            <pc:sldMk cId="3869901193" sldId="351"/>
            <ac:spMk id="559106" creationId="{00000000-0000-0000-0000-000000000000}"/>
          </ac:spMkLst>
        </pc:spChg>
        <pc:spChg chg="mod">
          <ac:chgData name="Yan Ding" userId="7ac81093e9d13b5c" providerId="LiveId" clId="{D7313422-E0D2-47EA-9300-973C8EDB9DC4}" dt="2020-11-05T03:20:14.570" v="667" actId="12"/>
          <ac:spMkLst>
            <pc:docMk/>
            <pc:sldMk cId="3869901193" sldId="351"/>
            <ac:spMk id="559107" creationId="{00000000-0000-0000-0000-000000000000}"/>
          </ac:spMkLst>
        </pc:spChg>
      </pc:sldChg>
      <pc:sldChg chg="add">
        <pc:chgData name="Yan Ding" userId="7ac81093e9d13b5c" providerId="LiveId" clId="{D7313422-E0D2-47EA-9300-973C8EDB9DC4}" dt="2020-11-04T23:10:26.276" v="527"/>
        <pc:sldMkLst>
          <pc:docMk/>
          <pc:sldMk cId="4056129543" sldId="352"/>
        </pc:sldMkLst>
      </pc:sldChg>
      <pc:sldChg chg="modSp add mod">
        <pc:chgData name="Yan Ding" userId="7ac81093e9d13b5c" providerId="LiveId" clId="{D7313422-E0D2-47EA-9300-973C8EDB9DC4}" dt="2020-11-04T23:10:26.729" v="535" actId="27636"/>
        <pc:sldMkLst>
          <pc:docMk/>
          <pc:sldMk cId="1870593736" sldId="353"/>
        </pc:sldMkLst>
        <pc:spChg chg="mod">
          <ac:chgData name="Yan Ding" userId="7ac81093e9d13b5c" providerId="LiveId" clId="{D7313422-E0D2-47EA-9300-973C8EDB9DC4}" dt="2020-11-04T23:10:26.729" v="535" actId="27636"/>
          <ac:spMkLst>
            <pc:docMk/>
            <pc:sldMk cId="1870593736" sldId="353"/>
            <ac:spMk id="559106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4T23:10:26.736" v="536" actId="27636"/>
        <pc:sldMkLst>
          <pc:docMk/>
          <pc:sldMk cId="405793704" sldId="354"/>
        </pc:sldMkLst>
        <pc:spChg chg="mod">
          <ac:chgData name="Yan Ding" userId="7ac81093e9d13b5c" providerId="LiveId" clId="{D7313422-E0D2-47EA-9300-973C8EDB9DC4}" dt="2020-11-04T23:10:26.736" v="536" actId="27636"/>
          <ac:spMkLst>
            <pc:docMk/>
            <pc:sldMk cId="405793704" sldId="354"/>
            <ac:spMk id="559106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4T23:10:26.743" v="537" actId="27636"/>
        <pc:sldMkLst>
          <pc:docMk/>
          <pc:sldMk cId="1613099654" sldId="355"/>
        </pc:sldMkLst>
        <pc:spChg chg="mod">
          <ac:chgData name="Yan Ding" userId="7ac81093e9d13b5c" providerId="LiveId" clId="{D7313422-E0D2-47EA-9300-973C8EDB9DC4}" dt="2020-11-04T23:10:26.743" v="537" actId="27636"/>
          <ac:spMkLst>
            <pc:docMk/>
            <pc:sldMk cId="1613099654" sldId="355"/>
            <ac:spMk id="559106" creationId="{00000000-0000-0000-0000-000000000000}"/>
          </ac:spMkLst>
        </pc:spChg>
      </pc:sldChg>
      <pc:sldChg chg="modSp add del mod">
        <pc:chgData name="Yan Ding" userId="7ac81093e9d13b5c" providerId="LiveId" clId="{D7313422-E0D2-47EA-9300-973C8EDB9DC4}" dt="2020-11-04T23:25:41.333" v="651" actId="47"/>
        <pc:sldMkLst>
          <pc:docMk/>
          <pc:sldMk cId="2769897801" sldId="356"/>
        </pc:sldMkLst>
        <pc:spChg chg="mod">
          <ac:chgData name="Yan Ding" userId="7ac81093e9d13b5c" providerId="LiveId" clId="{D7313422-E0D2-47EA-9300-973C8EDB9DC4}" dt="2020-11-04T23:10:26.779" v="538" actId="27636"/>
          <ac:spMkLst>
            <pc:docMk/>
            <pc:sldMk cId="2769897801" sldId="356"/>
            <ac:spMk id="559106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5T03:22:18.869" v="741" actId="20577"/>
        <pc:sldMkLst>
          <pc:docMk/>
          <pc:sldMk cId="1534491448" sldId="357"/>
        </pc:sldMkLst>
        <pc:spChg chg="mod">
          <ac:chgData name="Yan Ding" userId="7ac81093e9d13b5c" providerId="LiveId" clId="{D7313422-E0D2-47EA-9300-973C8EDB9DC4}" dt="2020-11-04T23:25:57.204" v="655" actId="14100"/>
          <ac:spMkLst>
            <pc:docMk/>
            <pc:sldMk cId="1534491448" sldId="357"/>
            <ac:spMk id="559106" creationId="{00000000-0000-0000-0000-000000000000}"/>
          </ac:spMkLst>
        </pc:spChg>
        <pc:spChg chg="mod">
          <ac:chgData name="Yan Ding" userId="7ac81093e9d13b5c" providerId="LiveId" clId="{D7313422-E0D2-47EA-9300-973C8EDB9DC4}" dt="2020-11-05T03:22:18.869" v="741" actId="20577"/>
          <ac:spMkLst>
            <pc:docMk/>
            <pc:sldMk cId="1534491448" sldId="357"/>
            <ac:spMk id="559107" creationId="{00000000-0000-0000-0000-000000000000}"/>
          </ac:spMkLst>
        </pc:spChg>
      </pc:sldChg>
      <pc:sldChg chg="modSp add del mod">
        <pc:chgData name="Yan Ding" userId="7ac81093e9d13b5c" providerId="LiveId" clId="{D7313422-E0D2-47EA-9300-973C8EDB9DC4}" dt="2020-11-04T23:22:53.631" v="603" actId="47"/>
        <pc:sldMkLst>
          <pc:docMk/>
          <pc:sldMk cId="230614746" sldId="358"/>
        </pc:sldMkLst>
        <pc:spChg chg="mod">
          <ac:chgData name="Yan Ding" userId="7ac81093e9d13b5c" providerId="LiveId" clId="{D7313422-E0D2-47EA-9300-973C8EDB9DC4}" dt="2020-11-04T23:10:26.806" v="540" actId="27636"/>
          <ac:spMkLst>
            <pc:docMk/>
            <pc:sldMk cId="230614746" sldId="358"/>
            <ac:spMk id="559106" creationId="{00000000-0000-0000-0000-000000000000}"/>
          </ac:spMkLst>
        </pc:spChg>
      </pc:sldChg>
      <pc:sldChg chg="modSp add del mod">
        <pc:chgData name="Yan Ding" userId="7ac81093e9d13b5c" providerId="LiveId" clId="{D7313422-E0D2-47EA-9300-973C8EDB9DC4}" dt="2020-11-04T23:22:53.631" v="603" actId="47"/>
        <pc:sldMkLst>
          <pc:docMk/>
          <pc:sldMk cId="3985476096" sldId="359"/>
        </pc:sldMkLst>
        <pc:spChg chg="mod">
          <ac:chgData name="Yan Ding" userId="7ac81093e9d13b5c" providerId="LiveId" clId="{D7313422-E0D2-47EA-9300-973C8EDB9DC4}" dt="2020-11-04T23:10:26.276" v="527"/>
          <ac:spMkLst>
            <pc:docMk/>
            <pc:sldMk cId="3985476096" sldId="359"/>
            <ac:spMk id="5" creationId="{00000000-0000-0000-0000-000000000000}"/>
          </ac:spMkLst>
        </pc:spChg>
        <pc:spChg chg="mod">
          <ac:chgData name="Yan Ding" userId="7ac81093e9d13b5c" providerId="LiveId" clId="{D7313422-E0D2-47EA-9300-973C8EDB9DC4}" dt="2020-11-04T23:10:26.813" v="541" actId="27636"/>
          <ac:spMkLst>
            <pc:docMk/>
            <pc:sldMk cId="3985476096" sldId="359"/>
            <ac:spMk id="559106" creationId="{00000000-0000-0000-0000-000000000000}"/>
          </ac:spMkLst>
        </pc:spChg>
        <pc:grpChg chg="mod">
          <ac:chgData name="Yan Ding" userId="7ac81093e9d13b5c" providerId="LiveId" clId="{D7313422-E0D2-47EA-9300-973C8EDB9DC4}" dt="2020-11-04T23:10:26.276" v="527"/>
          <ac:grpSpMkLst>
            <pc:docMk/>
            <pc:sldMk cId="3985476096" sldId="359"/>
            <ac:grpSpMk id="1" creationId="{00000000-0000-0000-0000-000000000000}"/>
          </ac:grpSpMkLst>
        </pc:grpChg>
        <pc:graphicFrameChg chg="mod">
          <ac:chgData name="Yan Ding" userId="7ac81093e9d13b5c" providerId="LiveId" clId="{D7313422-E0D2-47EA-9300-973C8EDB9DC4}" dt="2020-11-04T23:10:26.276" v="527"/>
          <ac:graphicFrameMkLst>
            <pc:docMk/>
            <pc:sldMk cId="3985476096" sldId="359"/>
            <ac:graphicFrameMk id="7" creationId="{00000000-0000-0000-0000-000000000000}"/>
          </ac:graphicFrameMkLst>
        </pc:graphicFrameChg>
        <pc:cxnChg chg="mod">
          <ac:chgData name="Yan Ding" userId="7ac81093e9d13b5c" providerId="LiveId" clId="{D7313422-E0D2-47EA-9300-973C8EDB9DC4}" dt="2020-11-04T23:10:26.276" v="527"/>
          <ac:cxnSpMkLst>
            <pc:docMk/>
            <pc:sldMk cId="3985476096" sldId="359"/>
            <ac:cxnSpMk id="4" creationId="{860E4658-C7FD-4334-ADEA-86C1AE0A0241}"/>
          </ac:cxnSpMkLst>
        </pc:cxnChg>
      </pc:sldChg>
      <pc:sldChg chg="modSp add del mod">
        <pc:chgData name="Yan Ding" userId="7ac81093e9d13b5c" providerId="LiveId" clId="{D7313422-E0D2-47EA-9300-973C8EDB9DC4}" dt="2020-11-04T23:22:53.631" v="603" actId="47"/>
        <pc:sldMkLst>
          <pc:docMk/>
          <pc:sldMk cId="3200949966" sldId="360"/>
        </pc:sldMkLst>
        <pc:spChg chg="mod">
          <ac:chgData name="Yan Ding" userId="7ac81093e9d13b5c" providerId="LiveId" clId="{D7313422-E0D2-47EA-9300-973C8EDB9DC4}" dt="2020-11-04T23:10:26.823" v="542" actId="27636"/>
          <ac:spMkLst>
            <pc:docMk/>
            <pc:sldMk cId="3200949966" sldId="360"/>
            <ac:spMk id="559106" creationId="{00000000-0000-0000-0000-000000000000}"/>
          </ac:spMkLst>
        </pc:spChg>
      </pc:sldChg>
      <pc:sldChg chg="add del">
        <pc:chgData name="Yan Ding" userId="7ac81093e9d13b5c" providerId="LiveId" clId="{D7313422-E0D2-47EA-9300-973C8EDB9DC4}" dt="2020-11-04T23:22:53.631" v="603" actId="47"/>
        <pc:sldMkLst>
          <pc:docMk/>
          <pc:sldMk cId="1718327867" sldId="361"/>
        </pc:sldMkLst>
      </pc:sldChg>
      <pc:sldChg chg="add del">
        <pc:chgData name="Yan Ding" userId="7ac81093e9d13b5c" providerId="LiveId" clId="{D7313422-E0D2-47EA-9300-973C8EDB9DC4}" dt="2020-11-04T23:22:53.631" v="603" actId="47"/>
        <pc:sldMkLst>
          <pc:docMk/>
          <pc:sldMk cId="2496537433" sldId="362"/>
        </pc:sldMkLst>
      </pc:sldChg>
      <pc:sldChg chg="modSp add mod">
        <pc:chgData name="Yan Ding" userId="7ac81093e9d13b5c" providerId="LiveId" clId="{D7313422-E0D2-47EA-9300-973C8EDB9DC4}" dt="2020-11-05T03:22:52.723" v="762" actId="207"/>
        <pc:sldMkLst>
          <pc:docMk/>
          <pc:sldMk cId="1962150558" sldId="363"/>
        </pc:sldMkLst>
        <pc:spChg chg="mod">
          <ac:chgData name="Yan Ding" userId="7ac81093e9d13b5c" providerId="LiveId" clId="{D7313422-E0D2-47EA-9300-973C8EDB9DC4}" dt="2020-11-05T03:22:52.723" v="762" actId="207"/>
          <ac:spMkLst>
            <pc:docMk/>
            <pc:sldMk cId="1962150558" sldId="363"/>
            <ac:spMk id="559107" creationId="{00000000-0000-0000-0000-000000000000}"/>
          </ac:spMkLst>
        </pc:spChg>
      </pc:sldChg>
      <pc:sldChg chg="modSp add del mod">
        <pc:chgData name="Yan Ding" userId="7ac81093e9d13b5c" providerId="LiveId" clId="{D7313422-E0D2-47EA-9300-973C8EDB9DC4}" dt="2020-11-04T23:26:15.105" v="656" actId="47"/>
        <pc:sldMkLst>
          <pc:docMk/>
          <pc:sldMk cId="2491961800" sldId="364"/>
        </pc:sldMkLst>
        <pc:spChg chg="mod">
          <ac:chgData name="Yan Ding" userId="7ac81093e9d13b5c" providerId="LiveId" clId="{D7313422-E0D2-47EA-9300-973C8EDB9DC4}" dt="2020-11-04T23:10:26.945" v="544" actId="27636"/>
          <ac:spMkLst>
            <pc:docMk/>
            <pc:sldMk cId="2491961800" sldId="364"/>
            <ac:spMk id="559106" creationId="{00000000-0000-0000-0000-000000000000}"/>
          </ac:spMkLst>
        </pc:spChg>
        <pc:spChg chg="mod">
          <ac:chgData name="Yan Ding" userId="7ac81093e9d13b5c" providerId="LiveId" clId="{D7313422-E0D2-47EA-9300-973C8EDB9DC4}" dt="2020-11-04T23:10:26.941" v="543" actId="27636"/>
          <ac:spMkLst>
            <pc:docMk/>
            <pc:sldMk cId="2491961800" sldId="364"/>
            <ac:spMk id="559107" creationId="{00000000-0000-0000-0000-000000000000}"/>
          </ac:spMkLst>
        </pc:spChg>
      </pc:sldChg>
      <pc:sldChg chg="add">
        <pc:chgData name="Yan Ding" userId="7ac81093e9d13b5c" providerId="LiveId" clId="{D7313422-E0D2-47EA-9300-973C8EDB9DC4}" dt="2020-11-04T23:10:26.276" v="527"/>
        <pc:sldMkLst>
          <pc:docMk/>
          <pc:sldMk cId="1454764462" sldId="365"/>
        </pc:sldMkLst>
      </pc:sldChg>
      <pc:sldChg chg="add del">
        <pc:chgData name="Yan Ding" userId="7ac81093e9d13b5c" providerId="LiveId" clId="{D7313422-E0D2-47EA-9300-973C8EDB9DC4}" dt="2020-11-04T23:26:28.678" v="657" actId="47"/>
        <pc:sldMkLst>
          <pc:docMk/>
          <pc:sldMk cId="2300099958" sldId="366"/>
        </pc:sldMkLst>
      </pc:sldChg>
      <pc:sldChg chg="modSp add del mod">
        <pc:chgData name="Yan Ding" userId="7ac81093e9d13b5c" providerId="LiveId" clId="{D7313422-E0D2-47EA-9300-973C8EDB9DC4}" dt="2020-11-04T23:26:28.678" v="657" actId="47"/>
        <pc:sldMkLst>
          <pc:docMk/>
          <pc:sldMk cId="2469516320" sldId="367"/>
        </pc:sldMkLst>
        <pc:spChg chg="mod">
          <ac:chgData name="Yan Ding" userId="7ac81093e9d13b5c" providerId="LiveId" clId="{D7313422-E0D2-47EA-9300-973C8EDB9DC4}" dt="2020-11-04T23:10:27.020" v="545" actId="27636"/>
          <ac:spMkLst>
            <pc:docMk/>
            <pc:sldMk cId="2469516320" sldId="367"/>
            <ac:spMk id="559106" creationId="{00000000-0000-0000-0000-000000000000}"/>
          </ac:spMkLst>
        </pc:spChg>
      </pc:sldChg>
      <pc:sldChg chg="modSp add mod">
        <pc:chgData name="Yan Ding" userId="7ac81093e9d13b5c" providerId="LiveId" clId="{D7313422-E0D2-47EA-9300-973C8EDB9DC4}" dt="2020-11-04T23:10:27.042" v="546" actId="27636"/>
        <pc:sldMkLst>
          <pc:docMk/>
          <pc:sldMk cId="4009538396" sldId="368"/>
        </pc:sldMkLst>
        <pc:spChg chg="mod">
          <ac:chgData name="Yan Ding" userId="7ac81093e9d13b5c" providerId="LiveId" clId="{D7313422-E0D2-47EA-9300-973C8EDB9DC4}" dt="2020-11-04T23:10:27.042" v="546" actId="27636"/>
          <ac:spMkLst>
            <pc:docMk/>
            <pc:sldMk cId="4009538396" sldId="368"/>
            <ac:spMk id="559106" creationId="{00000000-0000-0000-0000-000000000000}"/>
          </ac:spMkLst>
        </pc:spChg>
      </pc:sldChg>
      <pc:sldChg chg="add del">
        <pc:chgData name="Yan Ding" userId="7ac81093e9d13b5c" providerId="LiveId" clId="{D7313422-E0D2-47EA-9300-973C8EDB9DC4}" dt="2020-11-04T23:22:08.321" v="602" actId="47"/>
        <pc:sldMkLst>
          <pc:docMk/>
          <pc:sldMk cId="3907250000" sldId="369"/>
        </pc:sldMkLst>
      </pc:sldChg>
      <pc:sldChg chg="add del">
        <pc:chgData name="Yan Ding" userId="7ac81093e9d13b5c" providerId="LiveId" clId="{D7313422-E0D2-47EA-9300-973C8EDB9DC4}" dt="2020-11-04T23:22:08.321" v="602" actId="47"/>
        <pc:sldMkLst>
          <pc:docMk/>
          <pc:sldMk cId="2445682572" sldId="370"/>
        </pc:sldMkLst>
      </pc:sldChg>
      <pc:sldChg chg="add del">
        <pc:chgData name="Yan Ding" userId="7ac81093e9d13b5c" providerId="LiveId" clId="{D7313422-E0D2-47EA-9300-973C8EDB9DC4}" dt="2020-11-04T23:22:08.321" v="602" actId="47"/>
        <pc:sldMkLst>
          <pc:docMk/>
          <pc:sldMk cId="2889373501" sldId="371"/>
        </pc:sldMkLst>
      </pc:sldChg>
      <pc:sldChg chg="add del">
        <pc:chgData name="Yan Ding" userId="7ac81093e9d13b5c" providerId="LiveId" clId="{D7313422-E0D2-47EA-9300-973C8EDB9DC4}" dt="2020-11-04T23:22:08.321" v="602" actId="47"/>
        <pc:sldMkLst>
          <pc:docMk/>
          <pc:sldMk cId="3563597358" sldId="372"/>
        </pc:sldMkLst>
      </pc:sldChg>
      <pc:sldChg chg="modSp add del mod">
        <pc:chgData name="Yan Ding" userId="7ac81093e9d13b5c" providerId="LiveId" clId="{D7313422-E0D2-47EA-9300-973C8EDB9DC4}" dt="2020-11-04T23:22:08.321" v="602" actId="47"/>
        <pc:sldMkLst>
          <pc:docMk/>
          <pc:sldMk cId="1199364256" sldId="373"/>
        </pc:sldMkLst>
        <pc:spChg chg="mod">
          <ac:chgData name="Yan Ding" userId="7ac81093e9d13b5c" providerId="LiveId" clId="{D7313422-E0D2-47EA-9300-973C8EDB9DC4}" dt="2020-11-04T23:10:27.069" v="547" actId="27636"/>
          <ac:spMkLst>
            <pc:docMk/>
            <pc:sldMk cId="1199364256" sldId="373"/>
            <ac:spMk id="559106" creationId="{00000000-0000-0000-0000-000000000000}"/>
          </ac:spMkLst>
        </pc:spChg>
      </pc:sldChg>
      <pc:sldChg chg="modSp add del mod">
        <pc:chgData name="Yan Ding" userId="7ac81093e9d13b5c" providerId="LiveId" clId="{D7313422-E0D2-47EA-9300-973C8EDB9DC4}" dt="2020-11-04T23:22:08.321" v="602" actId="47"/>
        <pc:sldMkLst>
          <pc:docMk/>
          <pc:sldMk cId="546254410" sldId="374"/>
        </pc:sldMkLst>
        <pc:spChg chg="mod">
          <ac:chgData name="Yan Ding" userId="7ac81093e9d13b5c" providerId="LiveId" clId="{D7313422-E0D2-47EA-9300-973C8EDB9DC4}" dt="2020-11-04T23:10:27.083" v="548" actId="27636"/>
          <ac:spMkLst>
            <pc:docMk/>
            <pc:sldMk cId="546254410" sldId="374"/>
            <ac:spMk id="559106" creationId="{00000000-0000-0000-0000-000000000000}"/>
          </ac:spMkLst>
        </pc:spChg>
      </pc:sldChg>
      <pc:sldChg chg="modSp add del mod">
        <pc:chgData name="Yan Ding" userId="7ac81093e9d13b5c" providerId="LiveId" clId="{D7313422-E0D2-47EA-9300-973C8EDB9DC4}" dt="2020-11-04T23:22:08.321" v="602" actId="47"/>
        <pc:sldMkLst>
          <pc:docMk/>
          <pc:sldMk cId="741756418" sldId="375"/>
        </pc:sldMkLst>
        <pc:spChg chg="mod">
          <ac:chgData name="Yan Ding" userId="7ac81093e9d13b5c" providerId="LiveId" clId="{D7313422-E0D2-47EA-9300-973C8EDB9DC4}" dt="2020-11-04T23:10:27.092" v="549" actId="27636"/>
          <ac:spMkLst>
            <pc:docMk/>
            <pc:sldMk cId="741756418" sldId="375"/>
            <ac:spMk id="559106" creationId="{00000000-0000-0000-0000-000000000000}"/>
          </ac:spMkLst>
        </pc:spChg>
      </pc:sldChg>
      <pc:sldChg chg="modSp add del mod">
        <pc:chgData name="Yan Ding" userId="7ac81093e9d13b5c" providerId="LiveId" clId="{D7313422-E0D2-47EA-9300-973C8EDB9DC4}" dt="2020-11-04T23:22:08.321" v="602" actId="47"/>
        <pc:sldMkLst>
          <pc:docMk/>
          <pc:sldMk cId="4216562428" sldId="376"/>
        </pc:sldMkLst>
        <pc:spChg chg="mod">
          <ac:chgData name="Yan Ding" userId="7ac81093e9d13b5c" providerId="LiveId" clId="{D7313422-E0D2-47EA-9300-973C8EDB9DC4}" dt="2020-11-04T23:10:27.100" v="550" actId="27636"/>
          <ac:spMkLst>
            <pc:docMk/>
            <pc:sldMk cId="4216562428" sldId="376"/>
            <ac:spMk id="559106" creationId="{00000000-0000-0000-0000-000000000000}"/>
          </ac:spMkLst>
        </pc:spChg>
      </pc:sldChg>
      <pc:sldChg chg="modSp add del mod">
        <pc:chgData name="Yan Ding" userId="7ac81093e9d13b5c" providerId="LiveId" clId="{D7313422-E0D2-47EA-9300-973C8EDB9DC4}" dt="2020-11-04T23:22:08.321" v="602" actId="47"/>
        <pc:sldMkLst>
          <pc:docMk/>
          <pc:sldMk cId="3607728686" sldId="377"/>
        </pc:sldMkLst>
        <pc:spChg chg="mod">
          <ac:chgData name="Yan Ding" userId="7ac81093e9d13b5c" providerId="LiveId" clId="{D7313422-E0D2-47EA-9300-973C8EDB9DC4}" dt="2020-11-04T23:10:27.108" v="551" actId="27636"/>
          <ac:spMkLst>
            <pc:docMk/>
            <pc:sldMk cId="3607728686" sldId="377"/>
            <ac:spMk id="559106" creationId="{00000000-0000-0000-0000-000000000000}"/>
          </ac:spMkLst>
        </pc:spChg>
      </pc:sldChg>
      <pc:sldChg chg="modSp add del mod">
        <pc:chgData name="Yan Ding" userId="7ac81093e9d13b5c" providerId="LiveId" clId="{D7313422-E0D2-47EA-9300-973C8EDB9DC4}" dt="2020-11-04T23:22:08.321" v="602" actId="47"/>
        <pc:sldMkLst>
          <pc:docMk/>
          <pc:sldMk cId="3668520060" sldId="378"/>
        </pc:sldMkLst>
        <pc:spChg chg="mod">
          <ac:chgData name="Yan Ding" userId="7ac81093e9d13b5c" providerId="LiveId" clId="{D7313422-E0D2-47EA-9300-973C8EDB9DC4}" dt="2020-11-04T23:10:27.117" v="552" actId="27636"/>
          <ac:spMkLst>
            <pc:docMk/>
            <pc:sldMk cId="3668520060" sldId="378"/>
            <ac:spMk id="559106" creationId="{00000000-0000-0000-0000-000000000000}"/>
          </ac:spMkLst>
        </pc:spChg>
      </pc:sldChg>
      <pc:sldChg chg="modSp add del mod">
        <pc:chgData name="Yan Ding" userId="7ac81093e9d13b5c" providerId="LiveId" clId="{D7313422-E0D2-47EA-9300-973C8EDB9DC4}" dt="2020-11-04T23:22:08.321" v="602" actId="47"/>
        <pc:sldMkLst>
          <pc:docMk/>
          <pc:sldMk cId="3642084807" sldId="379"/>
        </pc:sldMkLst>
        <pc:spChg chg="mod">
          <ac:chgData name="Yan Ding" userId="7ac81093e9d13b5c" providerId="LiveId" clId="{D7313422-E0D2-47EA-9300-973C8EDB9DC4}" dt="2020-11-04T23:10:27.124" v="553" actId="27636"/>
          <ac:spMkLst>
            <pc:docMk/>
            <pc:sldMk cId="3642084807" sldId="379"/>
            <ac:spMk id="559106" creationId="{00000000-0000-0000-0000-000000000000}"/>
          </ac:spMkLst>
        </pc:spChg>
      </pc:sldChg>
      <pc:sldChg chg="modSp add del mod">
        <pc:chgData name="Yan Ding" userId="7ac81093e9d13b5c" providerId="LiveId" clId="{D7313422-E0D2-47EA-9300-973C8EDB9DC4}" dt="2020-11-04T23:22:08.321" v="602" actId="47"/>
        <pc:sldMkLst>
          <pc:docMk/>
          <pc:sldMk cId="3820583317" sldId="380"/>
        </pc:sldMkLst>
        <pc:spChg chg="mod">
          <ac:chgData name="Yan Ding" userId="7ac81093e9d13b5c" providerId="LiveId" clId="{D7313422-E0D2-47EA-9300-973C8EDB9DC4}" dt="2020-11-04T23:10:27.134" v="554" actId="27636"/>
          <ac:spMkLst>
            <pc:docMk/>
            <pc:sldMk cId="3820583317" sldId="380"/>
            <ac:spMk id="559106" creationId="{00000000-0000-0000-0000-000000000000}"/>
          </ac:spMkLst>
        </pc:spChg>
      </pc:sldChg>
      <pc:sldChg chg="modSp add del mod">
        <pc:chgData name="Yan Ding" userId="7ac81093e9d13b5c" providerId="LiveId" clId="{D7313422-E0D2-47EA-9300-973C8EDB9DC4}" dt="2020-11-04T23:22:08.321" v="602" actId="47"/>
        <pc:sldMkLst>
          <pc:docMk/>
          <pc:sldMk cId="440684462" sldId="381"/>
        </pc:sldMkLst>
        <pc:spChg chg="mod">
          <ac:chgData name="Yan Ding" userId="7ac81093e9d13b5c" providerId="LiveId" clId="{D7313422-E0D2-47EA-9300-973C8EDB9DC4}" dt="2020-11-04T23:10:27.145" v="555" actId="27636"/>
          <ac:spMkLst>
            <pc:docMk/>
            <pc:sldMk cId="440684462" sldId="381"/>
            <ac:spMk id="559106" creationId="{00000000-0000-0000-0000-000000000000}"/>
          </ac:spMkLst>
        </pc:spChg>
      </pc:sldChg>
      <pc:sldChg chg="modSp add del mod">
        <pc:chgData name="Yan Ding" userId="7ac81093e9d13b5c" providerId="LiveId" clId="{D7313422-E0D2-47EA-9300-973C8EDB9DC4}" dt="2020-11-04T23:22:08.321" v="602" actId="47"/>
        <pc:sldMkLst>
          <pc:docMk/>
          <pc:sldMk cId="1260031113" sldId="382"/>
        </pc:sldMkLst>
        <pc:spChg chg="mod">
          <ac:chgData name="Yan Ding" userId="7ac81093e9d13b5c" providerId="LiveId" clId="{D7313422-E0D2-47EA-9300-973C8EDB9DC4}" dt="2020-11-04T23:10:27.152" v="556" actId="27636"/>
          <ac:spMkLst>
            <pc:docMk/>
            <pc:sldMk cId="1260031113" sldId="382"/>
            <ac:spMk id="559106" creationId="{00000000-0000-0000-0000-000000000000}"/>
          </ac:spMkLst>
        </pc:spChg>
      </pc:sldChg>
      <pc:sldChg chg="modSp add del mod">
        <pc:chgData name="Yan Ding" userId="7ac81093e9d13b5c" providerId="LiveId" clId="{D7313422-E0D2-47EA-9300-973C8EDB9DC4}" dt="2020-11-04T23:22:08.321" v="602" actId="47"/>
        <pc:sldMkLst>
          <pc:docMk/>
          <pc:sldMk cId="423025326" sldId="383"/>
        </pc:sldMkLst>
        <pc:spChg chg="mod">
          <ac:chgData name="Yan Ding" userId="7ac81093e9d13b5c" providerId="LiveId" clId="{D7313422-E0D2-47EA-9300-973C8EDB9DC4}" dt="2020-11-04T23:10:27.158" v="557" actId="27636"/>
          <ac:spMkLst>
            <pc:docMk/>
            <pc:sldMk cId="423025326" sldId="383"/>
            <ac:spMk id="559106" creationId="{00000000-0000-0000-0000-000000000000}"/>
          </ac:spMkLst>
        </pc:spChg>
      </pc:sldChg>
      <pc:sldChg chg="modSp add del mod">
        <pc:chgData name="Yan Ding" userId="7ac81093e9d13b5c" providerId="LiveId" clId="{D7313422-E0D2-47EA-9300-973C8EDB9DC4}" dt="2020-11-04T23:22:08.321" v="602" actId="47"/>
        <pc:sldMkLst>
          <pc:docMk/>
          <pc:sldMk cId="20537313" sldId="384"/>
        </pc:sldMkLst>
        <pc:spChg chg="mod">
          <ac:chgData name="Yan Ding" userId="7ac81093e9d13b5c" providerId="LiveId" clId="{D7313422-E0D2-47EA-9300-973C8EDB9DC4}" dt="2020-11-04T23:10:27.167" v="558" actId="27636"/>
          <ac:spMkLst>
            <pc:docMk/>
            <pc:sldMk cId="20537313" sldId="384"/>
            <ac:spMk id="559106" creationId="{00000000-0000-0000-0000-000000000000}"/>
          </ac:spMkLst>
        </pc:spChg>
      </pc:sldChg>
      <pc:sldChg chg="modSp add del mod">
        <pc:chgData name="Yan Ding" userId="7ac81093e9d13b5c" providerId="LiveId" clId="{D7313422-E0D2-47EA-9300-973C8EDB9DC4}" dt="2020-11-04T23:22:08.321" v="602" actId="47"/>
        <pc:sldMkLst>
          <pc:docMk/>
          <pc:sldMk cId="2166515457" sldId="385"/>
        </pc:sldMkLst>
        <pc:spChg chg="mod">
          <ac:chgData name="Yan Ding" userId="7ac81093e9d13b5c" providerId="LiveId" clId="{D7313422-E0D2-47EA-9300-973C8EDB9DC4}" dt="2020-11-04T23:10:27.173" v="559" actId="27636"/>
          <ac:spMkLst>
            <pc:docMk/>
            <pc:sldMk cId="2166515457" sldId="385"/>
            <ac:spMk id="559106" creationId="{00000000-0000-0000-0000-000000000000}"/>
          </ac:spMkLst>
        </pc:spChg>
      </pc:sldChg>
      <pc:sldChg chg="modSp add del mod">
        <pc:chgData name="Yan Ding" userId="7ac81093e9d13b5c" providerId="LiveId" clId="{D7313422-E0D2-47EA-9300-973C8EDB9DC4}" dt="2020-11-04T23:22:08.321" v="602" actId="47"/>
        <pc:sldMkLst>
          <pc:docMk/>
          <pc:sldMk cId="62608178" sldId="386"/>
        </pc:sldMkLst>
        <pc:spChg chg="mod">
          <ac:chgData name="Yan Ding" userId="7ac81093e9d13b5c" providerId="LiveId" clId="{D7313422-E0D2-47EA-9300-973C8EDB9DC4}" dt="2020-11-04T23:10:27.182" v="560" actId="27636"/>
          <ac:spMkLst>
            <pc:docMk/>
            <pc:sldMk cId="62608178" sldId="386"/>
            <ac:spMk id="559106" creationId="{00000000-0000-0000-0000-000000000000}"/>
          </ac:spMkLst>
        </pc:spChg>
      </pc:sldChg>
      <pc:sldChg chg="modSp add del mod">
        <pc:chgData name="Yan Ding" userId="7ac81093e9d13b5c" providerId="LiveId" clId="{D7313422-E0D2-47EA-9300-973C8EDB9DC4}" dt="2020-11-04T23:22:08.321" v="602" actId="47"/>
        <pc:sldMkLst>
          <pc:docMk/>
          <pc:sldMk cId="1227700040" sldId="387"/>
        </pc:sldMkLst>
        <pc:spChg chg="mod">
          <ac:chgData name="Yan Ding" userId="7ac81093e9d13b5c" providerId="LiveId" clId="{D7313422-E0D2-47EA-9300-973C8EDB9DC4}" dt="2020-11-04T23:10:27.194" v="561" actId="27636"/>
          <ac:spMkLst>
            <pc:docMk/>
            <pc:sldMk cId="1227700040" sldId="387"/>
            <ac:spMk id="559106" creationId="{00000000-0000-0000-0000-000000000000}"/>
          </ac:spMkLst>
        </pc:spChg>
      </pc:sldChg>
      <pc:sldChg chg="modSp add del mod">
        <pc:chgData name="Yan Ding" userId="7ac81093e9d13b5c" providerId="LiveId" clId="{D7313422-E0D2-47EA-9300-973C8EDB9DC4}" dt="2020-11-04T23:22:08.321" v="602" actId="47"/>
        <pc:sldMkLst>
          <pc:docMk/>
          <pc:sldMk cId="3786916761" sldId="388"/>
        </pc:sldMkLst>
        <pc:spChg chg="mod">
          <ac:chgData name="Yan Ding" userId="7ac81093e9d13b5c" providerId="LiveId" clId="{D7313422-E0D2-47EA-9300-973C8EDB9DC4}" dt="2020-11-04T23:10:27.203" v="562" actId="27636"/>
          <ac:spMkLst>
            <pc:docMk/>
            <pc:sldMk cId="3786916761" sldId="388"/>
            <ac:spMk id="55910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4274A-6955-418F-8324-9FEDD1BC05A0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6B694-B376-4639-896A-52B849D4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0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2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99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12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66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13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28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14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73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15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62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16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47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17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69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18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1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19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80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20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07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21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22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3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22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59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23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39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24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31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25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38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26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66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27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68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28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28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29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3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30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674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32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9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4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62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33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54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34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82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35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03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36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447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37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167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38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852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39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77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40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802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41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915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42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87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5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806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43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194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44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423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45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545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46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203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47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357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48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049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49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737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50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097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51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041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52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8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6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53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057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54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021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55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51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56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67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57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13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58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454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59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13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60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863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61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8219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62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6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7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445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63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219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64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662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65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014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66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11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67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471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68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294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69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934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70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885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71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1161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72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78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8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7319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73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62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74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110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75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53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77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4258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78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351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79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155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80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065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81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5458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82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0371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83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84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10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2183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B88B8-F8FC-445D-8156-069DBD11184E}" type="slidenum">
              <a:rPr lang="ar-SA"/>
              <a:pPr/>
              <a:t>85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4076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B88B8-F8FC-445D-8156-069DBD11184E}" type="slidenum">
              <a:rPr lang="ar-SA"/>
              <a:pPr/>
              <a:t>86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6067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B88B8-F8FC-445D-8156-069DBD11184E}" type="slidenum">
              <a:rPr lang="ar-SA"/>
              <a:pPr/>
              <a:t>87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8500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B88B8-F8FC-445D-8156-069DBD11184E}" type="slidenum">
              <a:rPr lang="ar-SA"/>
              <a:pPr/>
              <a:t>88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0026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B88B8-F8FC-445D-8156-069DBD11184E}" type="slidenum">
              <a:rPr lang="ar-SA"/>
              <a:pPr/>
              <a:t>89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422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B88B8-F8FC-445D-8156-069DBD11184E}" type="slidenum">
              <a:rPr lang="ar-SA"/>
              <a:pPr/>
              <a:t>90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1847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B88B8-F8FC-445D-8156-069DBD11184E}" type="slidenum">
              <a:rPr lang="ar-SA"/>
              <a:pPr/>
              <a:t>91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058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B88B8-F8FC-445D-8156-069DBD11184E}" type="slidenum">
              <a:rPr lang="ar-SA"/>
              <a:pPr/>
              <a:t>92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973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B88B8-F8FC-445D-8156-069DBD11184E}" type="slidenum">
              <a:rPr lang="ar-SA"/>
              <a:pPr/>
              <a:t>93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8398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B88B8-F8FC-445D-8156-069DBD11184E}" type="slidenum">
              <a:rPr lang="ar-SA"/>
              <a:pPr/>
              <a:t>94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05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11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1891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B88B8-F8FC-445D-8156-069DBD11184E}" type="slidenum">
              <a:rPr lang="ar-SA"/>
              <a:pPr/>
              <a:t>95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7857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B88B8-F8FC-445D-8156-069DBD11184E}" type="slidenum">
              <a:rPr lang="ar-SA"/>
              <a:pPr/>
              <a:t>96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2735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B88B8-F8FC-445D-8156-069DBD11184E}" type="slidenum">
              <a:rPr lang="ar-SA"/>
              <a:pPr/>
              <a:t>97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0671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B88B8-F8FC-445D-8156-069DBD11184E}" type="slidenum">
              <a:rPr lang="ar-SA"/>
              <a:pPr/>
              <a:t>98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8963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99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1046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B88B8-F8FC-445D-8156-069DBD11184E}" type="slidenum">
              <a:rPr lang="ar-SA"/>
              <a:pPr/>
              <a:t>100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5371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B88B8-F8FC-445D-8156-069DBD11184E}" type="slidenum">
              <a:rPr lang="ar-SA"/>
              <a:pPr/>
              <a:t>101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0023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0D53-AD8D-42CD-8A91-2AC05EF2E94C}" type="slidenum">
              <a:rPr lang="en-US"/>
              <a:pPr/>
              <a:t>102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4326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B88B8-F8FC-445D-8156-069DBD11184E}" type="slidenum">
              <a:rPr lang="ar-SA"/>
              <a:pPr/>
              <a:t>103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Thursday, November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Thursday, November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7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Thursday, November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Thursday, November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Thursday, November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Thursday, November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0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Thursday, November 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7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Thursday, November 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8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Thursday, November 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4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Thursday, November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5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Thursday, November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7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Thursday, November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5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mparator.html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Lis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List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LinkedList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ListIterator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ListIterator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ListIterator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Stack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Stack.html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PriorityQueue.html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A26975-6EF2-4145-914B-344B07744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52" b="2184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52792" y="-429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1726D-1F84-405B-9FA1-87B07EB1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200647"/>
            <a:ext cx="5322073" cy="3482386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Intermediate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CB499-5A12-420B-9D5C-832642CFC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3335" y="4918166"/>
            <a:ext cx="5104737" cy="113646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Chapter 8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Data Structures</a:t>
            </a: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5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852848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1900" dirty="0"/>
              <a:t>A </a:t>
            </a:r>
            <a:r>
              <a:rPr lang="en-US" sz="1900" b="1" i="1" dirty="0">
                <a:solidFill>
                  <a:schemeClr val="accent4"/>
                </a:solidFill>
              </a:rPr>
              <a:t>sequentially ordered </a:t>
            </a:r>
            <a:r>
              <a:rPr lang="en-US" sz="1900" dirty="0"/>
              <a:t>collection of (possibly duplicate) objects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1900" dirty="0"/>
              <a:t>Allows one to add new elements &amp; remove existing elements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1900" dirty="0"/>
              <a:t>Adjacent elements may </a:t>
            </a:r>
            <a:r>
              <a:rPr lang="en-US" sz="1900" i="1" dirty="0">
                <a:solidFill>
                  <a:srgbClr val="C00000"/>
                </a:solidFill>
              </a:rPr>
              <a:t>not</a:t>
            </a:r>
            <a:r>
              <a:rPr lang="en-US" sz="1900" dirty="0"/>
              <a:t> reside in contiguous memory locations</a:t>
            </a: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C7F37619-C8CD-489B-A35A-FA729550E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469" y="4088886"/>
            <a:ext cx="6535062" cy="1609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58962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90514"/>
            <a:ext cx="7793038" cy="1081087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accent4"/>
                </a:solidFill>
              </a:rPr>
              <a:t>ComparatoR</a:t>
            </a:r>
            <a:r>
              <a:rPr lang="en-US" sz="2800" dirty="0">
                <a:solidFill>
                  <a:schemeClr val="accent4"/>
                </a:solidFill>
              </a:rPr>
              <a:t>&lt;T&gt;</a:t>
            </a:r>
            <a:r>
              <a:rPr lang="en-US" sz="2800" dirty="0"/>
              <a:t> Interface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91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09800" y="1905000"/>
                <a:ext cx="8229600" cy="3733800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3000"/>
                  </a:spcBef>
                </a:pPr>
                <a:r>
                  <a:rPr lang="en-US" sz="1900" dirty="0"/>
                  <a:t>Allows one to define a custom comparator for any class by implementing the </a:t>
                </a:r>
                <a:r>
                  <a:rPr lang="en-US" sz="1900" b="1" dirty="0">
                    <a:solidFill>
                      <a:schemeClr val="accent4"/>
                    </a:solidFill>
                  </a:rPr>
                  <a:t>int compare(T o1, T o2) </a:t>
                </a:r>
                <a:r>
                  <a:rPr lang="en-US" sz="1900" dirty="0"/>
                  <a:t>method</a:t>
                </a:r>
              </a:p>
              <a:p>
                <a:pPr lvl="1">
                  <a:lnSpc>
                    <a:spcPct val="110000"/>
                  </a:lnSpc>
                  <a:spcBef>
                    <a:spcPts val="2400"/>
                  </a:spcBef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Type parameter T represents a generic class to define the comparator for</a:t>
                </a:r>
              </a:p>
              <a:p>
                <a:pPr lvl="1">
                  <a:lnSpc>
                    <a:spcPct val="110000"/>
                  </a:lnSpc>
                  <a:spcBef>
                    <a:spcPts val="2400"/>
                  </a:spcBef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Returns an integer interpreted as follows:</a:t>
                </a:r>
              </a:p>
              <a:p>
                <a:pPr lvl="2">
                  <a:lnSpc>
                    <a:spcPct val="11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:r>
                  <a:rPr lang="en-US" sz="1500" dirty="0"/>
                  <a:t>If the return value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500" dirty="0"/>
                  <a:t>, then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500" dirty="0"/>
              </a:p>
              <a:p>
                <a:pPr lvl="2">
                  <a:lnSpc>
                    <a:spcPct val="11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:r>
                  <a:rPr lang="en-US" sz="1500" dirty="0"/>
                  <a:t>If the return value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500" dirty="0"/>
                  <a:t>, then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500" dirty="0"/>
              </a:p>
              <a:p>
                <a:pPr lvl="2">
                  <a:lnSpc>
                    <a:spcPct val="11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:r>
                  <a:rPr lang="en-US" sz="1500" dirty="0"/>
                  <a:t>If the return value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500" dirty="0"/>
                  <a:t>, then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500" dirty="0"/>
              </a:p>
              <a:p>
                <a:pPr lvl="2">
                  <a:lnSpc>
                    <a:spcPct val="11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:endParaRPr lang="en-US" sz="1600" dirty="0"/>
              </a:p>
              <a:p>
                <a:pPr lvl="2">
                  <a:lnSpc>
                    <a:spcPct val="110000"/>
                  </a:lnSpc>
                  <a:spcBef>
                    <a:spcPts val="2400"/>
                  </a:spcBef>
                  <a:buFont typeface="Wingdings" panose="05000000000000000000" pitchFamily="2" charset="2"/>
                  <a:buChar char="Ø"/>
                </a:pPr>
                <a:endParaRPr lang="en-US" sz="1600" dirty="0"/>
              </a:p>
              <a:p>
                <a:pPr>
                  <a:spcBef>
                    <a:spcPts val="3000"/>
                  </a:spcBef>
                </a:pPr>
                <a:endParaRPr lang="en-US" sz="2200" b="1" dirty="0">
                  <a:solidFill>
                    <a:srgbClr val="008A66"/>
                  </a:solidFill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:endParaRPr lang="en-US" sz="2400" dirty="0"/>
              </a:p>
              <a:p>
                <a:pPr>
                  <a:spcBef>
                    <a:spcPts val="3600"/>
                  </a:spcBef>
                </a:pPr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sym typeface="Symbol" pitchFamily="18" charset="2"/>
                </a:endParaRPr>
              </a:p>
              <a:p>
                <a:pPr>
                  <a:spcBef>
                    <a:spcPct val="75000"/>
                  </a:spcBef>
                </a:pPr>
                <a:endParaRPr lang="en-US" sz="36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591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09800" y="1905000"/>
                <a:ext cx="8229600" cy="3733800"/>
              </a:xfrm>
              <a:blipFill>
                <a:blip r:embed="rId3"/>
                <a:stretch>
                  <a:fillRect l="-1704" t="-1961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E104-D118-4EA7-95A6-7AC74FB8797E}" type="slidenum">
              <a:rPr lang="ar-SA" smtClean="0"/>
              <a:pPr/>
              <a:t>100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E4658-C7FD-4334-ADEA-86C1AE0A0241}"/>
              </a:ext>
            </a:extLst>
          </p:cNvPr>
          <p:cNvCxnSpPr/>
          <p:nvPr/>
        </p:nvCxnSpPr>
        <p:spPr bwMode="auto">
          <a:xfrm>
            <a:off x="10439400" y="34290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3586574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90514"/>
            <a:ext cx="7793038" cy="1081087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accent4"/>
                </a:solidFill>
              </a:rPr>
              <a:t>ComparatoR</a:t>
            </a:r>
            <a:r>
              <a:rPr lang="en-US" sz="2800" dirty="0">
                <a:solidFill>
                  <a:schemeClr val="accent4"/>
                </a:solidFill>
              </a:rPr>
              <a:t>&lt;T&gt;</a:t>
            </a:r>
            <a:r>
              <a:rPr lang="en-US" sz="2800" dirty="0"/>
              <a:t> Interface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8229600" cy="3733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2000" dirty="0"/>
              <a:t>See </a:t>
            </a:r>
            <a:r>
              <a:rPr lang="en-US" sz="20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2000" dirty="0"/>
              <a:t> for details of the Java </a:t>
            </a:r>
            <a:r>
              <a:rPr lang="en-US" sz="2000" dirty="0">
                <a:solidFill>
                  <a:schemeClr val="accent4"/>
                </a:solidFill>
              </a:rPr>
              <a:t>Comparator&lt;T&gt;</a:t>
            </a:r>
            <a:r>
              <a:rPr lang="en-US" sz="2000" dirty="0"/>
              <a:t> interface</a:t>
            </a:r>
          </a:p>
          <a:p>
            <a:pPr>
              <a:spcBef>
                <a:spcPts val="3000"/>
              </a:spcBef>
            </a:pPr>
            <a:endParaRPr lang="en-US" sz="2200" b="1" dirty="0">
              <a:solidFill>
                <a:srgbClr val="008A66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US" sz="2400" dirty="0"/>
          </a:p>
          <a:p>
            <a:pPr>
              <a:spcBef>
                <a:spcPts val="3600"/>
              </a:spcBef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ym typeface="Symbol" pitchFamily="18" charset="2"/>
            </a:endParaRPr>
          </a:p>
          <a:p>
            <a:pPr>
              <a:spcBef>
                <a:spcPct val="75000"/>
              </a:spcBef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E104-D118-4EA7-95A6-7AC74FB8797E}" type="slidenum">
              <a:rPr lang="ar-SA" smtClean="0"/>
              <a:pPr/>
              <a:t>101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E4658-C7FD-4334-ADEA-86C1AE0A0241}"/>
              </a:ext>
            </a:extLst>
          </p:cNvPr>
          <p:cNvCxnSpPr/>
          <p:nvPr/>
        </p:nvCxnSpPr>
        <p:spPr bwMode="auto">
          <a:xfrm>
            <a:off x="10439400" y="34290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213080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852848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/>
              <a:t>See </a:t>
            </a:r>
            <a:r>
              <a:rPr lang="en-US" dirty="0">
                <a:solidFill>
                  <a:schemeClr val="accent4"/>
                </a:solidFill>
              </a:rPr>
              <a:t>comparatorDemo1.java </a:t>
            </a:r>
            <a:r>
              <a:rPr lang="en-US" dirty="0"/>
              <a:t>and </a:t>
            </a:r>
            <a:r>
              <a:rPr lang="en-US" dirty="0">
                <a:solidFill>
                  <a:schemeClr val="accent4"/>
                </a:solidFill>
              </a:rPr>
              <a:t>comparatorDemo2.java </a:t>
            </a:r>
            <a:r>
              <a:rPr lang="en-US" dirty="0"/>
              <a:t>for different ways to define and use comparators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7627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90514"/>
            <a:ext cx="7793038" cy="108108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Back to the ER example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8229600" cy="3733800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sz="2200" dirty="0"/>
              <a:t>See the code in </a:t>
            </a:r>
            <a:r>
              <a:rPr lang="en-US" sz="2200" dirty="0">
                <a:solidFill>
                  <a:schemeClr val="accent4"/>
                </a:solidFill>
              </a:rPr>
              <a:t>ER.java</a:t>
            </a:r>
          </a:p>
          <a:p>
            <a:pPr marL="0" indent="0">
              <a:spcBef>
                <a:spcPts val="3000"/>
              </a:spcBef>
              <a:buNone/>
            </a:pPr>
            <a:endParaRPr lang="en-US" sz="2200" dirty="0"/>
          </a:p>
          <a:p>
            <a:pPr>
              <a:spcBef>
                <a:spcPts val="3000"/>
              </a:spcBef>
            </a:pPr>
            <a:endParaRPr lang="en-US" sz="2200" dirty="0"/>
          </a:p>
          <a:p>
            <a:pPr>
              <a:spcBef>
                <a:spcPts val="3000"/>
              </a:spcBef>
            </a:pPr>
            <a:endParaRPr lang="en-US" sz="2200" b="1" dirty="0">
              <a:solidFill>
                <a:srgbClr val="008A66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US" sz="2400" dirty="0"/>
          </a:p>
          <a:p>
            <a:pPr>
              <a:spcBef>
                <a:spcPts val="3600"/>
              </a:spcBef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ym typeface="Symbol" pitchFamily="18" charset="2"/>
            </a:endParaRPr>
          </a:p>
          <a:p>
            <a:pPr>
              <a:spcBef>
                <a:spcPct val="75000"/>
              </a:spcBef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E104-D118-4EA7-95A6-7AC74FB8797E}" type="slidenum">
              <a:rPr lang="ar-SA" smtClean="0"/>
              <a:pPr/>
              <a:t>103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E4658-C7FD-4334-ADEA-86C1AE0A0241}"/>
              </a:ext>
            </a:extLst>
          </p:cNvPr>
          <p:cNvCxnSpPr/>
          <p:nvPr/>
        </p:nvCxnSpPr>
        <p:spPr bwMode="auto">
          <a:xfrm>
            <a:off x="10439400" y="34290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0953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852848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Java List Interface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BAC5F6-AAB5-4AD3-87F6-C4C54CFF6E73}"/>
              </a:ext>
            </a:extLst>
          </p:cNvPr>
          <p:cNvGrpSpPr/>
          <p:nvPr/>
        </p:nvGrpSpPr>
        <p:grpSpPr>
          <a:xfrm>
            <a:off x="2343150" y="2590800"/>
            <a:ext cx="7505700" cy="1676400"/>
            <a:chOff x="609600" y="2721584"/>
            <a:chExt cx="7505700" cy="16764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7C8851-9F96-4E86-A426-289CC805ED45}"/>
                </a:ext>
              </a:extLst>
            </p:cNvPr>
            <p:cNvSpPr txBox="1"/>
            <p:nvPr/>
          </p:nvSpPr>
          <p:spPr>
            <a:xfrm>
              <a:off x="609600" y="3331184"/>
              <a:ext cx="1143000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Iterable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A7F223-B72B-4804-80CD-1F184A2C7BC9}"/>
                </a:ext>
              </a:extLst>
            </p:cNvPr>
            <p:cNvSpPr txBox="1"/>
            <p:nvPr/>
          </p:nvSpPr>
          <p:spPr>
            <a:xfrm>
              <a:off x="2438400" y="3331184"/>
              <a:ext cx="1447799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815F68-78DF-4301-AA48-0EBE917E5FE6}"/>
                </a:ext>
              </a:extLst>
            </p:cNvPr>
            <p:cNvSpPr txBox="1"/>
            <p:nvPr/>
          </p:nvSpPr>
          <p:spPr>
            <a:xfrm>
              <a:off x="4572000" y="3331184"/>
              <a:ext cx="1143000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List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3C070B-4B12-4D87-87E6-37D99599E7AD}"/>
                </a:ext>
              </a:extLst>
            </p:cNvPr>
            <p:cNvSpPr txBox="1"/>
            <p:nvPr/>
          </p:nvSpPr>
          <p:spPr>
            <a:xfrm>
              <a:off x="6743700" y="2721584"/>
              <a:ext cx="1371600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ArrayList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E97FC2-211A-43DB-84AE-9634F37517D2}"/>
                </a:ext>
              </a:extLst>
            </p:cNvPr>
            <p:cNvSpPr txBox="1"/>
            <p:nvPr/>
          </p:nvSpPr>
          <p:spPr>
            <a:xfrm>
              <a:off x="6743700" y="3997874"/>
              <a:ext cx="1371600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LinkedList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938FA3D-DA9D-45CA-B1BD-8BE9D48D6E36}"/>
                </a:ext>
              </a:extLst>
            </p:cNvPr>
            <p:cNvCxnSpPr>
              <a:cxnSpLocks/>
              <a:stCxn id="5" idx="1"/>
              <a:endCxn id="4" idx="3"/>
            </p:cNvCxnSpPr>
            <p:nvPr/>
          </p:nvCxnSpPr>
          <p:spPr bwMode="auto">
            <a:xfrm flipH="1">
              <a:off x="1752600" y="3531239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D9EAAF9-F83A-48A7-825C-0C4DB2BCFE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86200" y="3545753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6962147-F03F-4B0F-82D6-B4F490E9600C}"/>
                </a:ext>
              </a:extLst>
            </p:cNvPr>
            <p:cNvCxnSpPr>
              <a:cxnSpLocks/>
              <a:stCxn id="7" idx="1"/>
            </p:cNvCxnSpPr>
            <p:nvPr/>
          </p:nvCxnSpPr>
          <p:spPr bwMode="auto">
            <a:xfrm flipH="1">
              <a:off x="6400800" y="2921639"/>
              <a:ext cx="3429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1EE1C5D-7816-4DAD-B669-BF468188BAB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00800" y="2921639"/>
              <a:ext cx="0" cy="12762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EC6B84-62D3-494E-8CC5-E16553038A98}"/>
                </a:ext>
              </a:extLst>
            </p:cNvPr>
            <p:cNvCxnSpPr>
              <a:cxnSpLocks/>
              <a:stCxn id="8" idx="1"/>
            </p:cNvCxnSpPr>
            <p:nvPr/>
          </p:nvCxnSpPr>
          <p:spPr bwMode="auto">
            <a:xfrm flipH="1">
              <a:off x="6400800" y="4197929"/>
              <a:ext cx="3429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98E1934-1A8C-40F5-9115-A00F99BE9DB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715000" y="3559784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7878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852848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Methods of </a:t>
            </a:r>
            <a:r>
              <a:rPr lang="en-US" dirty="0">
                <a:solidFill>
                  <a:schemeClr val="accent4"/>
                </a:solidFill>
              </a:rPr>
              <a:t>List&lt;E&gt;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438400" y="1828800"/>
                <a:ext cx="7772400" cy="4414838"/>
              </a:xfrm>
              <a:noFill/>
            </p:spPr>
            <p:txBody>
              <a:bodyPr lIns="92075" tIns="46038" rIns="92075" bIns="46038">
                <a:norm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r>
                  <a:rPr lang="en-US" sz="1900" b="1" dirty="0">
                    <a:solidFill>
                      <a:schemeClr val="accent4"/>
                    </a:solidFill>
                  </a:rPr>
                  <a:t>add(E e). </a:t>
                </a:r>
                <a:r>
                  <a:rPr lang="en-US" sz="1900" dirty="0"/>
                  <a:t>Adds the specified element to the </a:t>
                </a:r>
                <a:r>
                  <a:rPr lang="en-US" sz="1900" i="1" dirty="0">
                    <a:solidFill>
                      <a:srgbClr val="00B050"/>
                    </a:solidFill>
                  </a:rPr>
                  <a:t>end</a:t>
                </a:r>
                <a:r>
                  <a:rPr lang="en-US" sz="1900" dirty="0"/>
                  <a:t> of the list.</a:t>
                </a:r>
              </a:p>
              <a:p>
                <a:pPr>
                  <a:lnSpc>
                    <a:spcPct val="110000"/>
                  </a:lnSpc>
                  <a:spcBef>
                    <a:spcPts val="2400"/>
                  </a:spcBef>
                </a:pPr>
                <a:r>
                  <a:rPr lang="it-IT" sz="1900" b="1" dirty="0">
                    <a:solidFill>
                      <a:schemeClr val="accent4"/>
                    </a:solidFill>
                  </a:rPr>
                  <a:t>add(int index, E e)</a:t>
                </a:r>
                <a:r>
                  <a:rPr lang="en-US" sz="1900" b="1" dirty="0"/>
                  <a:t>. </a:t>
                </a:r>
                <a:r>
                  <a:rPr lang="en-US" sz="1900" dirty="0"/>
                  <a:t>Adds the specified element to the list at the specified index.</a:t>
                </a:r>
              </a:p>
              <a:p>
                <a:pPr lvl="1">
                  <a:lnSpc>
                    <a:spcPct val="11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Throws </a:t>
                </a:r>
                <a:r>
                  <a:rPr lang="en-US" sz="1700" dirty="0" err="1"/>
                  <a:t>IndexOutOfBoundException</a:t>
                </a:r>
                <a:r>
                  <a:rPr lang="en-US" sz="1700" dirty="0"/>
                  <a:t> if (index &lt; 0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1700" dirty="0"/>
                  <a:t> index &gt; size())</a:t>
                </a:r>
              </a:p>
              <a:p>
                <a:pPr>
                  <a:lnSpc>
                    <a:spcPct val="110000"/>
                  </a:lnSpc>
                  <a:spcBef>
                    <a:spcPts val="2400"/>
                  </a:spcBef>
                </a:pPr>
                <a:r>
                  <a:rPr lang="en-US" sz="1900" b="1" dirty="0">
                    <a:solidFill>
                      <a:schemeClr val="accent4"/>
                    </a:solidFill>
                  </a:rPr>
                  <a:t>remove(int index). </a:t>
                </a:r>
                <a:r>
                  <a:rPr lang="en-US" sz="1900" dirty="0"/>
                  <a:t>Removes &amp; returns the element at the specified index.</a:t>
                </a:r>
              </a:p>
              <a:p>
                <a:pPr lvl="1">
                  <a:lnSpc>
                    <a:spcPct val="11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Throws </a:t>
                </a:r>
                <a:r>
                  <a:rPr lang="en-US" sz="1700" dirty="0" err="1"/>
                  <a:t>IndexOutOfBoundException</a:t>
                </a:r>
                <a:r>
                  <a:rPr lang="en-US" sz="1700" dirty="0"/>
                  <a:t> if (index &lt; 0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1700" dirty="0"/>
                  <a:t> index &gt;= size())</a:t>
                </a:r>
              </a:p>
              <a:p>
                <a:pPr>
                  <a:lnSpc>
                    <a:spcPct val="110000"/>
                  </a:lnSpc>
                  <a:spcBef>
                    <a:spcPts val="2400"/>
                  </a:spcBef>
                </a:pPr>
                <a:r>
                  <a:rPr lang="en-US" sz="1900" b="1" dirty="0">
                    <a:solidFill>
                      <a:schemeClr val="accent4"/>
                    </a:solidFill>
                  </a:rPr>
                  <a:t>remove(Object o). </a:t>
                </a:r>
                <a:r>
                  <a:rPr lang="en-US" sz="1900" dirty="0"/>
                  <a:t>Removes the first occurrence of the specified object if it exists.</a:t>
                </a:r>
              </a:p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endParaRPr lang="en-US" sz="1400" dirty="0"/>
              </a:p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endParaRPr lang="en-US" dirty="0"/>
              </a:p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endParaRPr lang="en-US" dirty="0"/>
              </a:p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endParaRPr lang="en-US" dirty="0"/>
              </a:p>
              <a:p>
                <a:pPr>
                  <a:lnSpc>
                    <a:spcPct val="110000"/>
                  </a:lnSpc>
                  <a:spcBef>
                    <a:spcPts val="240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614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438400" y="1828800"/>
                <a:ext cx="7772400" cy="4414838"/>
              </a:xfrm>
              <a:blipFill>
                <a:blip r:embed="rId3"/>
                <a:stretch>
                  <a:fillRect l="-549" t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22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852848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Methods of </a:t>
            </a:r>
            <a:r>
              <a:rPr lang="en-US" dirty="0">
                <a:solidFill>
                  <a:schemeClr val="accent4"/>
                </a:solidFill>
              </a:rPr>
              <a:t>List&lt;E&gt;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438400" y="1828800"/>
                <a:ext cx="7772400" cy="4414838"/>
              </a:xfrm>
              <a:noFill/>
            </p:spPr>
            <p:txBody>
              <a:bodyPr lIns="92075" tIns="46038" rIns="92075" bIns="46038">
                <a:norm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r>
                  <a:rPr lang="it-IT" sz="1900" b="1" dirty="0">
                    <a:solidFill>
                      <a:schemeClr val="accent4"/>
                    </a:solidFill>
                  </a:rPr>
                  <a:t>get(int index)</a:t>
                </a:r>
                <a:r>
                  <a:rPr lang="en-US" sz="1900" b="1" dirty="0">
                    <a:solidFill>
                      <a:schemeClr val="accent4"/>
                    </a:solidFill>
                  </a:rPr>
                  <a:t>. </a:t>
                </a:r>
                <a:r>
                  <a:rPr lang="en-US" sz="1900" dirty="0"/>
                  <a:t>Returns the element at the specified index.</a:t>
                </a:r>
              </a:p>
              <a:p>
                <a:pPr lvl="1">
                  <a:lnSpc>
                    <a:spcPct val="11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Throws </a:t>
                </a:r>
                <a:r>
                  <a:rPr lang="en-US" sz="1700" dirty="0" err="1"/>
                  <a:t>IndexOutOfBoundException</a:t>
                </a:r>
                <a:r>
                  <a:rPr lang="en-US" sz="1700" dirty="0"/>
                  <a:t> if (index &lt; 0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1700" dirty="0"/>
                  <a:t> index &gt;= size())</a:t>
                </a:r>
              </a:p>
              <a:p>
                <a:pPr>
                  <a:lnSpc>
                    <a:spcPct val="110000"/>
                  </a:lnSpc>
                  <a:spcBef>
                    <a:spcPts val="3000"/>
                  </a:spcBef>
                </a:pPr>
                <a:r>
                  <a:rPr lang="en-US" sz="1900" b="1" dirty="0">
                    <a:solidFill>
                      <a:schemeClr val="accent4"/>
                    </a:solidFill>
                  </a:rPr>
                  <a:t>set(int index, E e). </a:t>
                </a:r>
                <a:r>
                  <a:rPr lang="en-US" sz="1900" dirty="0"/>
                  <a:t>Replaces the element at the specified index with the specified element, and returns the element previously stored at that index.</a:t>
                </a:r>
              </a:p>
              <a:p>
                <a:pPr lvl="1">
                  <a:lnSpc>
                    <a:spcPct val="11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Throws </a:t>
                </a:r>
                <a:r>
                  <a:rPr lang="en-US" sz="1700" dirty="0" err="1"/>
                  <a:t>IndexOutOfBoundException</a:t>
                </a:r>
                <a:r>
                  <a:rPr lang="en-US" sz="1700" dirty="0"/>
                  <a:t> if (index &lt; 0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1700" dirty="0"/>
                  <a:t> index &gt;= size())</a:t>
                </a:r>
              </a:p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endParaRPr lang="en-US" sz="1400" dirty="0"/>
              </a:p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endParaRPr lang="en-US" dirty="0"/>
              </a:p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endParaRPr lang="en-US" dirty="0"/>
              </a:p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endParaRPr lang="en-US" dirty="0"/>
              </a:p>
              <a:p>
                <a:pPr>
                  <a:lnSpc>
                    <a:spcPct val="110000"/>
                  </a:lnSpc>
                  <a:spcBef>
                    <a:spcPts val="240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614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438400" y="1828800"/>
                <a:ext cx="7772400" cy="4414838"/>
              </a:xfrm>
              <a:blipFill>
                <a:blip r:embed="rId3"/>
                <a:stretch>
                  <a:fillRect l="-549" t="-552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33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852848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Methods of </a:t>
            </a:r>
            <a:r>
              <a:rPr lang="en-US" dirty="0">
                <a:solidFill>
                  <a:schemeClr val="accent4"/>
                </a:solidFill>
              </a:rPr>
              <a:t>List&lt;E&gt;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438400" y="1828800"/>
                <a:ext cx="7772400" cy="4414838"/>
              </a:xfrm>
              <a:noFill/>
            </p:spPr>
            <p:txBody>
              <a:bodyPr lIns="92075" tIns="46038" rIns="92075" bIns="46038">
                <a:normAutofit/>
              </a:bodyPr>
              <a:lstStyle/>
              <a:p>
                <a:pPr>
                  <a:lnSpc>
                    <a:spcPct val="110000"/>
                  </a:lnSpc>
                  <a:spcBef>
                    <a:spcPts val="2400"/>
                  </a:spcBef>
                </a:pPr>
                <a:r>
                  <a:rPr lang="en-US" sz="1900" b="1" dirty="0">
                    <a:solidFill>
                      <a:schemeClr val="accent4"/>
                    </a:solidFill>
                  </a:rPr>
                  <a:t>contains(Object o). </a:t>
                </a:r>
                <a:r>
                  <a:rPr lang="en-US" sz="1900" dirty="0"/>
                  <a:t>Returns true if and only if the list contains the specified object.</a:t>
                </a:r>
              </a:p>
              <a:p>
                <a:pPr>
                  <a:lnSpc>
                    <a:spcPct val="110000"/>
                  </a:lnSpc>
                  <a:spcBef>
                    <a:spcPts val="2400"/>
                  </a:spcBef>
                </a:pPr>
                <a:r>
                  <a:rPr lang="en-US" sz="1900" b="1" dirty="0">
                    <a:solidFill>
                      <a:schemeClr val="accent4"/>
                    </a:solidFill>
                  </a:rPr>
                  <a:t>int </a:t>
                </a:r>
                <a:r>
                  <a:rPr lang="en-US" sz="1900" b="1" dirty="0" err="1">
                    <a:solidFill>
                      <a:schemeClr val="accent4"/>
                    </a:solidFill>
                  </a:rPr>
                  <a:t>indexOf</a:t>
                </a:r>
                <a:r>
                  <a:rPr lang="en-US" sz="1900" b="1" dirty="0">
                    <a:solidFill>
                      <a:schemeClr val="accent4"/>
                    </a:solidFill>
                  </a:rPr>
                  <a:t>(Object o). </a:t>
                </a:r>
                <a:r>
                  <a:rPr lang="en-US" sz="1900" dirty="0"/>
                  <a:t>Returns the index of the first occurrence of the specified object if it exists, and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900" dirty="0"/>
                  <a:t> otherwise.</a:t>
                </a:r>
              </a:p>
              <a:p>
                <a:pPr>
                  <a:lnSpc>
                    <a:spcPct val="110000"/>
                  </a:lnSpc>
                  <a:spcBef>
                    <a:spcPts val="2400"/>
                  </a:spcBef>
                </a:pPr>
                <a:r>
                  <a:rPr lang="en-US" sz="1900" b="1" dirty="0">
                    <a:solidFill>
                      <a:schemeClr val="accent4"/>
                    </a:solidFill>
                  </a:rPr>
                  <a:t>int </a:t>
                </a:r>
                <a:r>
                  <a:rPr lang="en-US" sz="1900" b="1" dirty="0" err="1">
                    <a:solidFill>
                      <a:schemeClr val="accent4"/>
                    </a:solidFill>
                  </a:rPr>
                  <a:t>lastIndexOf</a:t>
                </a:r>
                <a:r>
                  <a:rPr lang="en-US" sz="1900" b="1" dirty="0">
                    <a:solidFill>
                      <a:schemeClr val="accent4"/>
                    </a:solidFill>
                  </a:rPr>
                  <a:t>(Object o). </a:t>
                </a:r>
                <a:r>
                  <a:rPr lang="en-US" sz="1900" dirty="0"/>
                  <a:t>Returns the index of the last occurrence of the specified object if it exists, and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900" dirty="0"/>
                  <a:t> otherwise.</a:t>
                </a:r>
              </a:p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endParaRPr lang="en-US" dirty="0"/>
              </a:p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endParaRPr lang="en-US" dirty="0"/>
              </a:p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endParaRPr lang="en-US" dirty="0"/>
              </a:p>
              <a:p>
                <a:pPr>
                  <a:lnSpc>
                    <a:spcPct val="110000"/>
                  </a:lnSpc>
                  <a:spcBef>
                    <a:spcPts val="240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614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438400" y="1828800"/>
                <a:ext cx="7772400" cy="4414838"/>
              </a:xfrm>
              <a:blipFill>
                <a:blip r:embed="rId3"/>
                <a:stretch>
                  <a:fillRect l="-549" t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18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852848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Methods of </a:t>
            </a:r>
            <a:r>
              <a:rPr lang="en-US" dirty="0">
                <a:solidFill>
                  <a:schemeClr val="accent4"/>
                </a:solidFill>
              </a:rPr>
              <a:t>List&lt;E&gt;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438400" y="1828800"/>
                <a:ext cx="7772400" cy="4414838"/>
              </a:xfrm>
              <a:noFill/>
            </p:spPr>
            <p:txBody>
              <a:bodyPr lIns="92075" tIns="46038" rIns="92075" bIns="46038">
                <a:norm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r>
                  <a:rPr lang="en-US" sz="1900" b="1" dirty="0">
                    <a:solidFill>
                      <a:schemeClr val="accent4"/>
                    </a:solidFill>
                  </a:rPr>
                  <a:t>equals(Object o). </a:t>
                </a:r>
                <a:r>
                  <a:rPr lang="en-US" sz="1900" dirty="0"/>
                  <a:t>Returns true if and only if the specified object is a list that contains the </a:t>
                </a:r>
                <a:r>
                  <a:rPr lang="en-US" sz="1900" i="1" dirty="0">
                    <a:solidFill>
                      <a:schemeClr val="accent4"/>
                    </a:solidFill>
                  </a:rPr>
                  <a:t>same elements </a:t>
                </a:r>
                <a:r>
                  <a:rPr lang="en-US" sz="1900" dirty="0"/>
                  <a:t>in the </a:t>
                </a:r>
                <a:r>
                  <a:rPr lang="en-US" sz="1900" i="1" dirty="0">
                    <a:solidFill>
                      <a:schemeClr val="accent4"/>
                    </a:solidFill>
                  </a:rPr>
                  <a:t>same order</a:t>
                </a:r>
                <a:r>
                  <a:rPr lang="en-US" sz="1900" dirty="0"/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2400"/>
                  </a:spcBef>
                </a:pPr>
                <a:r>
                  <a:rPr lang="en-US" sz="1900" b="1" dirty="0" err="1">
                    <a:solidFill>
                      <a:schemeClr val="accent4"/>
                    </a:solidFill>
                  </a:rPr>
                  <a:t>listIterator</a:t>
                </a:r>
                <a:r>
                  <a:rPr lang="en-US" sz="1900" b="1" dirty="0">
                    <a:solidFill>
                      <a:schemeClr val="accent4"/>
                    </a:solidFill>
                  </a:rPr>
                  <a:t>(). </a:t>
                </a:r>
                <a:r>
                  <a:rPr lang="en-US" sz="1900" dirty="0"/>
                  <a:t>Returns a </a:t>
                </a:r>
                <a:r>
                  <a:rPr lang="en-US" sz="1900" i="1" dirty="0">
                    <a:solidFill>
                      <a:schemeClr val="accent4"/>
                    </a:solidFill>
                  </a:rPr>
                  <a:t>list iterator </a:t>
                </a:r>
                <a:r>
                  <a:rPr lang="en-US" sz="1900" dirty="0"/>
                  <a:t>that starts at the beginning of the list </a:t>
                </a:r>
              </a:p>
              <a:p>
                <a:pPr lvl="1">
                  <a:lnSpc>
                    <a:spcPct val="11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Allows one to traverse the list in both directions and manipulate the list </a:t>
                </a:r>
                <a:r>
                  <a:rPr lang="en-US" sz="1700" dirty="0" err="1"/>
                  <a:t>en</a:t>
                </a:r>
                <a:r>
                  <a:rPr lang="en-US" sz="1700" dirty="0"/>
                  <a:t> route. </a:t>
                </a:r>
              </a:p>
              <a:p>
                <a:pPr>
                  <a:lnSpc>
                    <a:spcPct val="110000"/>
                  </a:lnSpc>
                  <a:spcBef>
                    <a:spcPts val="2400"/>
                  </a:spcBef>
                </a:pPr>
                <a:r>
                  <a:rPr lang="en-US" sz="1900" b="1" dirty="0" err="1">
                    <a:solidFill>
                      <a:schemeClr val="accent4"/>
                    </a:solidFill>
                  </a:rPr>
                  <a:t>listIterator</a:t>
                </a:r>
                <a:r>
                  <a:rPr lang="en-US" sz="1900" b="1" dirty="0">
                    <a:solidFill>
                      <a:schemeClr val="accent4"/>
                    </a:solidFill>
                  </a:rPr>
                  <a:t>(int index). </a:t>
                </a:r>
                <a:r>
                  <a:rPr lang="en-US" sz="1900" dirty="0"/>
                  <a:t>Returns a </a:t>
                </a:r>
                <a:r>
                  <a:rPr lang="en-US" sz="1900" i="1" dirty="0">
                    <a:solidFill>
                      <a:schemeClr val="accent4"/>
                    </a:solidFill>
                  </a:rPr>
                  <a:t>list iterator </a:t>
                </a:r>
                <a:r>
                  <a:rPr lang="en-US" sz="1900" dirty="0"/>
                  <a:t>that starts at the specified position in the list. </a:t>
                </a:r>
              </a:p>
              <a:p>
                <a:pPr lvl="1">
                  <a:lnSpc>
                    <a:spcPct val="11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Throws </a:t>
                </a:r>
                <a:r>
                  <a:rPr lang="en-US" sz="1700" dirty="0" err="1"/>
                  <a:t>IndexOutOfBoundsException</a:t>
                </a:r>
                <a:r>
                  <a:rPr lang="en-US" sz="1700" dirty="0"/>
                  <a:t> if (index &lt; 0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1700" dirty="0"/>
                  <a:t> index &gt;= size())</a:t>
                </a:r>
              </a:p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endParaRPr lang="en-US" dirty="0"/>
              </a:p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endParaRPr lang="en-US" dirty="0"/>
              </a:p>
              <a:p>
                <a:pPr>
                  <a:lnSpc>
                    <a:spcPct val="110000"/>
                  </a:lnSpc>
                  <a:spcBef>
                    <a:spcPts val="1800"/>
                  </a:spcBef>
                </a:pPr>
                <a:endParaRPr lang="en-US" dirty="0"/>
              </a:p>
              <a:p>
                <a:pPr>
                  <a:lnSpc>
                    <a:spcPct val="110000"/>
                  </a:lnSpc>
                  <a:spcBef>
                    <a:spcPts val="240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614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438400" y="1828800"/>
                <a:ext cx="7772400" cy="4414838"/>
              </a:xfrm>
              <a:blipFill>
                <a:blip r:embed="rId3"/>
                <a:stretch>
                  <a:fillRect l="-549" t="-552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8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852848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Methods of </a:t>
            </a:r>
            <a:r>
              <a:rPr lang="en-US" dirty="0">
                <a:solidFill>
                  <a:schemeClr val="accent4"/>
                </a:solidFill>
              </a:rPr>
              <a:t>List&lt;E&gt;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1900" b="1" dirty="0">
                <a:solidFill>
                  <a:schemeClr val="accent4"/>
                </a:solidFill>
              </a:rPr>
              <a:t>size(). </a:t>
            </a:r>
            <a:r>
              <a:rPr lang="en-US" sz="1900" dirty="0"/>
              <a:t>Returns the size of the list, i.e. # of elements in the list.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b="1" dirty="0" err="1">
                <a:solidFill>
                  <a:schemeClr val="accent4"/>
                </a:solidFill>
              </a:rPr>
              <a:t>isEmpty</a:t>
            </a:r>
            <a:r>
              <a:rPr lang="en-US" sz="1900" b="1" dirty="0">
                <a:solidFill>
                  <a:schemeClr val="accent4"/>
                </a:solidFill>
              </a:rPr>
              <a:t>(). </a:t>
            </a:r>
            <a:r>
              <a:rPr lang="en-US" sz="1900" dirty="0"/>
              <a:t>Returns true if and only if the list is empty, i.e. size() == 0. 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b="1" dirty="0">
                <a:solidFill>
                  <a:schemeClr val="accent4"/>
                </a:solidFill>
              </a:rPr>
              <a:t>clear(). </a:t>
            </a:r>
            <a:r>
              <a:rPr lang="en-US" sz="1900" dirty="0"/>
              <a:t>Clears the list. 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Does </a:t>
            </a:r>
            <a:r>
              <a:rPr lang="en-US" sz="1700" dirty="0">
                <a:solidFill>
                  <a:srgbClr val="C00000"/>
                </a:solidFill>
              </a:rPr>
              <a:t>NOT</a:t>
            </a:r>
            <a:r>
              <a:rPr lang="en-US" sz="1700" dirty="0"/>
              <a:t> remove the elements of the list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Just creates a new empty list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05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852848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Methods of </a:t>
            </a:r>
            <a:r>
              <a:rPr lang="en-US" dirty="0">
                <a:solidFill>
                  <a:schemeClr val="accent4"/>
                </a:solidFill>
              </a:rPr>
              <a:t>List&lt;E&gt;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See </a:t>
            </a:r>
            <a:r>
              <a:rPr lang="en-US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/>
              <a:t> for all the methods of the </a:t>
            </a:r>
            <a:r>
              <a:rPr lang="en-US" b="1" dirty="0">
                <a:solidFill>
                  <a:schemeClr val="accent4"/>
                </a:solidFill>
              </a:rPr>
              <a:t>List&lt;E&gt;</a:t>
            </a:r>
            <a:r>
              <a:rPr lang="en-US" dirty="0"/>
              <a:t> interface as well as their detailed descriptions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72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852848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Array List vs. Linked List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506FCB-F523-44B5-A9A7-D8C2D5F62FA0}"/>
              </a:ext>
            </a:extLst>
          </p:cNvPr>
          <p:cNvGrpSpPr/>
          <p:nvPr/>
        </p:nvGrpSpPr>
        <p:grpSpPr>
          <a:xfrm>
            <a:off x="2343150" y="2590800"/>
            <a:ext cx="7505700" cy="1676400"/>
            <a:chOff x="609600" y="2721584"/>
            <a:chExt cx="7505700" cy="16764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73FDD9-F619-4CDB-9593-2C9CD124119A}"/>
                </a:ext>
              </a:extLst>
            </p:cNvPr>
            <p:cNvSpPr txBox="1"/>
            <p:nvPr/>
          </p:nvSpPr>
          <p:spPr>
            <a:xfrm>
              <a:off x="609600" y="3331184"/>
              <a:ext cx="1143000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Iterable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DEF436-D076-4F32-BCBE-18133CF8488D}"/>
                </a:ext>
              </a:extLst>
            </p:cNvPr>
            <p:cNvSpPr txBox="1"/>
            <p:nvPr/>
          </p:nvSpPr>
          <p:spPr>
            <a:xfrm>
              <a:off x="2438400" y="3331184"/>
              <a:ext cx="1447799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ED2E81-3E77-44BF-A47C-A7038C2DB9A5}"/>
                </a:ext>
              </a:extLst>
            </p:cNvPr>
            <p:cNvSpPr txBox="1"/>
            <p:nvPr/>
          </p:nvSpPr>
          <p:spPr>
            <a:xfrm>
              <a:off x="4572000" y="3331184"/>
              <a:ext cx="1143000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List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C43101-144B-476A-A42A-2EF021E1E8C6}"/>
                </a:ext>
              </a:extLst>
            </p:cNvPr>
            <p:cNvSpPr txBox="1"/>
            <p:nvPr/>
          </p:nvSpPr>
          <p:spPr>
            <a:xfrm>
              <a:off x="6743700" y="2721584"/>
              <a:ext cx="1371600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ArrayList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326445-45AB-4107-A950-D187F997E301}"/>
                </a:ext>
              </a:extLst>
            </p:cNvPr>
            <p:cNvSpPr txBox="1"/>
            <p:nvPr/>
          </p:nvSpPr>
          <p:spPr>
            <a:xfrm>
              <a:off x="6743700" y="3997874"/>
              <a:ext cx="1371600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LinkedList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A63AF9-50E4-4F92-A10D-7E15AF3E4D88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 bwMode="auto">
            <a:xfrm flipH="1">
              <a:off x="1752600" y="3531239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C970525-FD19-4A78-8130-BF8CE156D85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86200" y="3545753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C0BD3EE-C9B4-43B6-B45B-B7889B74074B}"/>
                </a:ext>
              </a:extLst>
            </p:cNvPr>
            <p:cNvCxnSpPr>
              <a:cxnSpLocks/>
              <a:stCxn id="8" idx="1"/>
            </p:cNvCxnSpPr>
            <p:nvPr/>
          </p:nvCxnSpPr>
          <p:spPr bwMode="auto">
            <a:xfrm flipH="1">
              <a:off x="6400800" y="2921639"/>
              <a:ext cx="3429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6E462F-D401-408E-A058-18B8B966BB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00800" y="2921639"/>
              <a:ext cx="0" cy="12762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CEFEAB-8B94-4E45-8227-ADD30B558E47}"/>
                </a:ext>
              </a:extLst>
            </p:cNvPr>
            <p:cNvCxnSpPr>
              <a:cxnSpLocks/>
              <a:stCxn id="9" idx="1"/>
            </p:cNvCxnSpPr>
            <p:nvPr/>
          </p:nvCxnSpPr>
          <p:spPr bwMode="auto">
            <a:xfrm flipH="1">
              <a:off x="6400800" y="4197929"/>
              <a:ext cx="3429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BACA8A3-7F1A-4FC0-9F83-4AADC773C01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715000" y="3559784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95011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852848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Array List as a “resizable” array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The backing data structure is an array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When the array is full, a new array </a:t>
            </a:r>
            <a:r>
              <a:rPr lang="en-US" sz="1900" i="1" dirty="0">
                <a:solidFill>
                  <a:schemeClr val="accent4"/>
                </a:solidFill>
              </a:rPr>
              <a:t>double the size </a:t>
            </a:r>
            <a:r>
              <a:rPr lang="en-US" sz="1900" dirty="0"/>
              <a:t>is created as the backing array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Elements of the old array are copied into the new array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Resizing is expensive, but infrequent because the size </a:t>
            </a:r>
            <a:r>
              <a:rPr lang="en-US" sz="1900" i="1" dirty="0">
                <a:solidFill>
                  <a:schemeClr val="accent4"/>
                </a:solidFill>
              </a:rPr>
              <a:t>doubles</a:t>
            </a:r>
            <a:r>
              <a:rPr lang="en-US" sz="1900" dirty="0">
                <a:solidFill>
                  <a:schemeClr val="accent4"/>
                </a:solidFill>
              </a:rPr>
              <a:t> </a:t>
            </a:r>
            <a:r>
              <a:rPr lang="en-US" sz="1900" dirty="0"/>
              <a:t>every time a larger array is needed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3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7793038" cy="9144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dirty="0"/>
              <a:t>Data Structure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A means to organize a collection of data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Not only stores the data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But also provides methods for accessing &amp; manipulating the data</a:t>
            </a:r>
          </a:p>
        </p:txBody>
      </p:sp>
    </p:spTree>
    <p:extLst>
      <p:ext uri="{BB962C8B-B14F-4D97-AF65-F5344CB8AC3E}">
        <p14:creationId xmlns:p14="http://schemas.microsoft.com/office/powerpoint/2010/main" val="881390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852848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accent4"/>
                </a:solidFill>
              </a:rPr>
              <a:t>ArrayList</a:t>
            </a:r>
            <a:r>
              <a:rPr lang="en-US" dirty="0">
                <a:solidFill>
                  <a:schemeClr val="accent4"/>
                </a:solidFill>
              </a:rPr>
              <a:t>&lt;E&gt;</a:t>
            </a:r>
            <a:r>
              <a:rPr lang="en-US" dirty="0"/>
              <a:t> Class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2000" dirty="0"/>
              <a:t>See </a:t>
            </a:r>
            <a:r>
              <a:rPr lang="en-US" sz="20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2000" dirty="0"/>
              <a:t> for details of the Java </a:t>
            </a:r>
            <a:r>
              <a:rPr lang="en-US" sz="2000" b="1" dirty="0" err="1">
                <a:solidFill>
                  <a:schemeClr val="accent4"/>
                </a:solidFill>
              </a:rPr>
              <a:t>ArrayList</a:t>
            </a:r>
            <a:r>
              <a:rPr lang="en-US" sz="2000" b="1" dirty="0">
                <a:solidFill>
                  <a:schemeClr val="accent4"/>
                </a:solidFill>
              </a:rPr>
              <a:t>&lt;E&gt;</a:t>
            </a:r>
            <a:r>
              <a:rPr lang="en-US" sz="2000" dirty="0"/>
              <a:t> class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58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852848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Linked List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1900" dirty="0"/>
              <a:t>Every list element, called a </a:t>
            </a:r>
            <a:r>
              <a:rPr lang="en-US" sz="1900" i="1" dirty="0">
                <a:solidFill>
                  <a:schemeClr val="accent4"/>
                </a:solidFill>
              </a:rPr>
              <a:t>node</a:t>
            </a:r>
            <a:r>
              <a:rPr lang="en-US" sz="1900" dirty="0"/>
              <a:t>, has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700" dirty="0"/>
              <a:t>A data field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700" dirty="0"/>
              <a:t>Two pointers – one to the previous &amp; one to the next element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Pointers to the two ends of the list, called the </a:t>
            </a:r>
            <a:r>
              <a:rPr lang="en-US" sz="1900" i="1" dirty="0">
                <a:solidFill>
                  <a:schemeClr val="accent4"/>
                </a:solidFill>
              </a:rPr>
              <a:t>head</a:t>
            </a:r>
            <a:r>
              <a:rPr lang="en-US" sz="1900" dirty="0"/>
              <a:t> &amp; the </a:t>
            </a:r>
            <a:r>
              <a:rPr lang="en-US" sz="1900" i="1" dirty="0">
                <a:solidFill>
                  <a:schemeClr val="accent4"/>
                </a:solidFill>
              </a:rPr>
              <a:t>tail</a:t>
            </a: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C7F37619-C8CD-489B-A35A-FA729550E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469" y="4257207"/>
            <a:ext cx="6535062" cy="1609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889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852848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600" dirty="0"/>
              <a:t>Special </a:t>
            </a:r>
            <a:r>
              <a:rPr lang="en-US" sz="2600" dirty="0">
                <a:solidFill>
                  <a:schemeClr val="accent4"/>
                </a:solidFill>
              </a:rPr>
              <a:t>LinkedList&lt;E&gt;</a:t>
            </a:r>
            <a:r>
              <a:rPr lang="en-US" sz="2600" dirty="0"/>
              <a:t> Methods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It is easy to access and update both ends of a linked list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LinkedList&lt;E&gt; provides special methods involving just the </a:t>
            </a:r>
            <a:r>
              <a:rPr lang="en-US" i="1" dirty="0">
                <a:solidFill>
                  <a:schemeClr val="accent4"/>
                </a:solidFill>
              </a:rPr>
              <a:t>head or tail</a:t>
            </a:r>
            <a:r>
              <a:rPr lang="en-US" dirty="0"/>
              <a:t> of a linked list, in addition to the common methods of the List&lt;E&gt; interface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60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852848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600" dirty="0"/>
              <a:t>Special </a:t>
            </a:r>
            <a:r>
              <a:rPr lang="en-US" sz="2600" dirty="0">
                <a:solidFill>
                  <a:schemeClr val="accent4"/>
                </a:solidFill>
              </a:rPr>
              <a:t>LinkedList&lt;E&gt;</a:t>
            </a:r>
            <a:r>
              <a:rPr lang="en-US" sz="2600" dirty="0"/>
              <a:t> Methods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8243248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b="1" dirty="0">
                <a:solidFill>
                  <a:schemeClr val="accent4"/>
                </a:solidFill>
              </a:rPr>
              <a:t>addFirst(E e).</a:t>
            </a:r>
            <a:r>
              <a:rPr lang="en-US" sz="1900" dirty="0"/>
              <a:t> Adds the specified element to the </a:t>
            </a:r>
            <a:r>
              <a:rPr lang="en-US" sz="1900" i="1" dirty="0">
                <a:solidFill>
                  <a:schemeClr val="accent4"/>
                </a:solidFill>
              </a:rPr>
              <a:t>head</a:t>
            </a:r>
            <a:r>
              <a:rPr lang="en-US" sz="1900" dirty="0"/>
              <a:t> of the list. 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b="1" dirty="0" err="1">
                <a:solidFill>
                  <a:schemeClr val="accent4"/>
                </a:solidFill>
              </a:rPr>
              <a:t>addLast</a:t>
            </a:r>
            <a:r>
              <a:rPr lang="en-US" sz="1900" b="1" dirty="0">
                <a:solidFill>
                  <a:schemeClr val="accent4"/>
                </a:solidFill>
              </a:rPr>
              <a:t>(E e). </a:t>
            </a:r>
            <a:r>
              <a:rPr lang="en-US" sz="1900" dirty="0"/>
              <a:t>Adds the specified element to the </a:t>
            </a:r>
            <a:r>
              <a:rPr lang="en-US" sz="1900" i="1" dirty="0">
                <a:solidFill>
                  <a:schemeClr val="accent4"/>
                </a:solidFill>
              </a:rPr>
              <a:t>tail</a:t>
            </a:r>
            <a:r>
              <a:rPr lang="en-US" sz="1900" i="1" dirty="0">
                <a:solidFill>
                  <a:srgbClr val="00B050"/>
                </a:solidFill>
              </a:rPr>
              <a:t> </a:t>
            </a:r>
            <a:r>
              <a:rPr lang="en-US" sz="1900" dirty="0"/>
              <a:t>of the list.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b="1" dirty="0" err="1">
                <a:solidFill>
                  <a:schemeClr val="accent4"/>
                </a:solidFill>
              </a:rPr>
              <a:t>removeFirst</a:t>
            </a:r>
            <a:r>
              <a:rPr lang="en-US" sz="1900" b="1" dirty="0">
                <a:solidFill>
                  <a:schemeClr val="accent4"/>
                </a:solidFill>
              </a:rPr>
              <a:t>(E e). </a:t>
            </a:r>
            <a:r>
              <a:rPr lang="en-US" sz="1900" dirty="0"/>
              <a:t>Removes the node at the </a:t>
            </a:r>
            <a:r>
              <a:rPr lang="en-US" sz="1900" i="1" dirty="0">
                <a:solidFill>
                  <a:schemeClr val="accent4"/>
                </a:solidFill>
              </a:rPr>
              <a:t>head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/>
              <a:t>&amp; returns its data.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b="1" dirty="0" err="1">
                <a:solidFill>
                  <a:schemeClr val="accent4"/>
                </a:solidFill>
              </a:rPr>
              <a:t>removeLast</a:t>
            </a:r>
            <a:r>
              <a:rPr lang="en-US" sz="1900" b="1" dirty="0">
                <a:solidFill>
                  <a:schemeClr val="accent4"/>
                </a:solidFill>
              </a:rPr>
              <a:t>(E e). </a:t>
            </a:r>
            <a:r>
              <a:rPr lang="en-US" sz="1900" dirty="0"/>
              <a:t>Removes the node at the </a:t>
            </a:r>
            <a:r>
              <a:rPr lang="en-US" sz="1900" i="1" dirty="0">
                <a:solidFill>
                  <a:schemeClr val="accent4"/>
                </a:solidFill>
              </a:rPr>
              <a:t>tail</a:t>
            </a:r>
            <a:r>
              <a:rPr lang="en-US" sz="1900" i="1" dirty="0">
                <a:solidFill>
                  <a:srgbClr val="00B050"/>
                </a:solidFill>
              </a:rPr>
              <a:t> </a:t>
            </a:r>
            <a:r>
              <a:rPr lang="en-US" sz="1900" dirty="0"/>
              <a:t>&amp; returns its data.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b="1" dirty="0" err="1">
                <a:solidFill>
                  <a:schemeClr val="accent4"/>
                </a:solidFill>
              </a:rPr>
              <a:t>getFirst</a:t>
            </a:r>
            <a:r>
              <a:rPr lang="en-US" sz="1900" b="1" dirty="0">
                <a:solidFill>
                  <a:schemeClr val="accent4"/>
                </a:solidFill>
              </a:rPr>
              <a:t>(). </a:t>
            </a:r>
            <a:r>
              <a:rPr lang="en-US" sz="1900" dirty="0"/>
              <a:t>Returns the data at the </a:t>
            </a:r>
            <a:r>
              <a:rPr lang="en-US" sz="1900" i="1" dirty="0">
                <a:solidFill>
                  <a:schemeClr val="accent4"/>
                </a:solidFill>
              </a:rPr>
              <a:t>head </a:t>
            </a:r>
            <a:r>
              <a:rPr lang="en-US" sz="1900" dirty="0"/>
              <a:t>of the list.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b="1" dirty="0" err="1">
                <a:solidFill>
                  <a:schemeClr val="accent4"/>
                </a:solidFill>
              </a:rPr>
              <a:t>getLast</a:t>
            </a:r>
            <a:r>
              <a:rPr lang="en-US" sz="1900" b="1" dirty="0">
                <a:solidFill>
                  <a:schemeClr val="accent4"/>
                </a:solidFill>
              </a:rPr>
              <a:t>(). </a:t>
            </a:r>
            <a:r>
              <a:rPr lang="en-US" sz="1900" dirty="0"/>
              <a:t>Returns the data at the </a:t>
            </a:r>
            <a:r>
              <a:rPr lang="en-US" sz="1900" i="1" dirty="0">
                <a:solidFill>
                  <a:schemeClr val="accent4"/>
                </a:solidFill>
              </a:rPr>
              <a:t>tail </a:t>
            </a:r>
            <a:r>
              <a:rPr lang="en-US" sz="1900" dirty="0"/>
              <a:t>of the list.</a:t>
            </a: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852848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</a:rPr>
              <a:t>LinkedList&lt;E&gt;</a:t>
            </a:r>
            <a:r>
              <a:rPr lang="en-US" dirty="0"/>
              <a:t> Class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2000" dirty="0"/>
              <a:t>See </a:t>
            </a:r>
            <a:r>
              <a:rPr lang="en-US" sz="20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2000" dirty="0"/>
              <a:t> for details of the Java </a:t>
            </a:r>
            <a:r>
              <a:rPr lang="en-US" sz="2000" b="1" dirty="0">
                <a:solidFill>
                  <a:schemeClr val="accent4"/>
                </a:solidFill>
              </a:rPr>
              <a:t>LinkedList&lt;E&gt;</a:t>
            </a:r>
            <a:r>
              <a:rPr lang="en-US" sz="2000" dirty="0"/>
              <a:t> class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38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852848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Traverse a list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Explicitly use a </a:t>
            </a:r>
            <a:r>
              <a:rPr lang="en-US" i="1" dirty="0">
                <a:solidFill>
                  <a:schemeClr val="accent4"/>
                </a:solidFill>
              </a:rPr>
              <a:t>list iterator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See </a:t>
            </a:r>
            <a:r>
              <a:rPr lang="en-US" sz="18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1800" dirty="0">
                <a:solidFill>
                  <a:schemeClr val="tx1"/>
                </a:solidFill>
              </a:rPr>
              <a:t> for the Java </a:t>
            </a:r>
            <a:r>
              <a:rPr lang="en-US" sz="1800" b="1" dirty="0" err="1">
                <a:solidFill>
                  <a:schemeClr val="accent4"/>
                </a:solidFill>
              </a:rPr>
              <a:t>ListIterator</a:t>
            </a:r>
            <a:r>
              <a:rPr lang="en-US" sz="1800" b="1" dirty="0">
                <a:solidFill>
                  <a:schemeClr val="accent4"/>
                </a:solidFill>
              </a:rPr>
              <a:t>&lt;E&gt;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interface</a:t>
            </a:r>
            <a:endParaRPr lang="en-US" sz="1800" i="1" dirty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/>
              <a:t>Use a </a:t>
            </a:r>
            <a:r>
              <a:rPr lang="en-US" i="1" dirty="0">
                <a:solidFill>
                  <a:schemeClr val="accent4"/>
                </a:solidFill>
              </a:rPr>
              <a:t>foreach</a:t>
            </a:r>
            <a:r>
              <a:rPr lang="en-US" dirty="0"/>
              <a:t> loop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3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852848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Traverse a list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Explicitly use a </a:t>
            </a:r>
            <a:r>
              <a:rPr lang="en-US" i="1" dirty="0">
                <a:solidFill>
                  <a:schemeClr val="accent4"/>
                </a:solidFill>
              </a:rPr>
              <a:t>list iterator</a:t>
            </a:r>
            <a:endParaRPr lang="en-US" dirty="0">
              <a:solidFill>
                <a:schemeClr val="accent4"/>
              </a:solidFill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See </a:t>
            </a:r>
            <a:r>
              <a:rPr lang="en-US" sz="18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for the Java </a:t>
            </a:r>
            <a:r>
              <a:rPr lang="en-US" sz="1800" b="1" dirty="0" err="1">
                <a:solidFill>
                  <a:schemeClr val="accent4"/>
                </a:solidFill>
              </a:rPr>
              <a:t>ListIterator</a:t>
            </a:r>
            <a:r>
              <a:rPr lang="en-US" sz="1800" b="1" dirty="0">
                <a:solidFill>
                  <a:schemeClr val="accent4"/>
                </a:solidFill>
              </a:rPr>
              <a:t>&lt;E&gt;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interface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/>
              <a:t>Use a </a:t>
            </a:r>
            <a:r>
              <a:rPr lang="en-US" i="1" dirty="0">
                <a:solidFill>
                  <a:schemeClr val="accent4"/>
                </a:solidFill>
              </a:rPr>
              <a:t>foreach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loop if you only need to read from the list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1800" dirty="0"/>
              <a:t>Does </a:t>
            </a:r>
            <a:r>
              <a:rPr lang="en-US" sz="1800" i="1" dirty="0">
                <a:solidFill>
                  <a:srgbClr val="C00000"/>
                </a:solidFill>
              </a:rPr>
              <a:t>not</a:t>
            </a:r>
            <a:r>
              <a:rPr lang="en-US" sz="1800" dirty="0"/>
              <a:t> allow you to modify the list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/>
              <a:t>Use </a:t>
            </a:r>
            <a:r>
              <a:rPr lang="en-US" i="1" dirty="0">
                <a:solidFill>
                  <a:srgbClr val="C00000"/>
                </a:solidFill>
              </a:rPr>
              <a:t>indices</a:t>
            </a:r>
            <a:r>
              <a:rPr lang="en-US" dirty="0"/>
              <a:t> and the get method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6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852848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Traverse a list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Explicitly use a </a:t>
            </a:r>
            <a:r>
              <a:rPr lang="en-US" sz="1900" i="1" dirty="0">
                <a:solidFill>
                  <a:schemeClr val="accent4"/>
                </a:solidFill>
              </a:rPr>
              <a:t>list iterator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See </a:t>
            </a:r>
            <a:r>
              <a:rPr lang="en-US" sz="17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1700" dirty="0">
                <a:solidFill>
                  <a:schemeClr val="tx1"/>
                </a:solidFill>
              </a:rPr>
              <a:t> for the Java </a:t>
            </a:r>
            <a:r>
              <a:rPr lang="en-US" sz="1700" b="1" dirty="0" err="1">
                <a:solidFill>
                  <a:schemeClr val="accent4"/>
                </a:solidFill>
              </a:rPr>
              <a:t>ListIterator</a:t>
            </a:r>
            <a:r>
              <a:rPr lang="en-US" sz="1700" b="1" dirty="0">
                <a:solidFill>
                  <a:schemeClr val="accent4"/>
                </a:solidFill>
              </a:rPr>
              <a:t>&lt;E&gt;</a:t>
            </a:r>
            <a:r>
              <a:rPr lang="en-US" sz="1700" dirty="0">
                <a:solidFill>
                  <a:schemeClr val="accent4"/>
                </a:solidFill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interface</a:t>
            </a:r>
            <a:endParaRPr lang="en-US" sz="1700" i="1" dirty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1900" dirty="0"/>
              <a:t>Use a </a:t>
            </a:r>
            <a:r>
              <a:rPr lang="en-US" sz="1900" i="1" dirty="0">
                <a:solidFill>
                  <a:schemeClr val="accent4"/>
                </a:solidFill>
              </a:rPr>
              <a:t>foreach</a:t>
            </a:r>
            <a:r>
              <a:rPr lang="en-US" sz="1900" dirty="0"/>
              <a:t> loop if you only need to read from the list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/>
              <a:t>Does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/>
              <a:t> allow you to modify the list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1900" dirty="0"/>
              <a:t>Use </a:t>
            </a:r>
            <a:r>
              <a:rPr lang="en-US" sz="1900" i="1" dirty="0">
                <a:solidFill>
                  <a:srgbClr val="C00000"/>
                </a:solidFill>
              </a:rPr>
              <a:t>indices</a:t>
            </a:r>
            <a:r>
              <a:rPr lang="en-US" sz="1900" dirty="0"/>
              <a:t> and the get method – </a:t>
            </a:r>
            <a:r>
              <a:rPr lang="en-US" sz="1900" b="1" dirty="0">
                <a:solidFill>
                  <a:srgbClr val="C00000"/>
                </a:solidFill>
              </a:rPr>
              <a:t>Inefficient!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1700" dirty="0"/>
              <a:t>Unless the list is an array list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1700" dirty="0"/>
              <a:t>Should </a:t>
            </a:r>
            <a:r>
              <a:rPr lang="en-US" sz="1700" b="1" i="1" dirty="0">
                <a:solidFill>
                  <a:srgbClr val="C00000"/>
                </a:solidFill>
              </a:rPr>
              <a:t>not</a:t>
            </a:r>
            <a:r>
              <a:rPr lang="en-US" sz="1700" dirty="0"/>
              <a:t> be used if the list is a linked list or if the list type is unknown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89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852848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Demonstrations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/>
              <a:t>See </a:t>
            </a:r>
            <a:r>
              <a:rPr lang="en-US" dirty="0">
                <a:solidFill>
                  <a:schemeClr val="accent4"/>
                </a:solidFill>
              </a:rPr>
              <a:t>ListDemo.java </a:t>
            </a:r>
            <a:r>
              <a:rPr lang="en-US" dirty="0"/>
              <a:t>for a demonstration of basic list operations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/>
              <a:t>See </a:t>
            </a:r>
            <a:r>
              <a:rPr lang="en-US" dirty="0">
                <a:solidFill>
                  <a:schemeClr val="accent4"/>
                </a:solidFill>
              </a:rPr>
              <a:t>Sum.java </a:t>
            </a:r>
            <a:r>
              <a:rPr lang="en-US" dirty="0"/>
              <a:t>for multiple ways to traverse a list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/>
              <a:t>See </a:t>
            </a:r>
            <a:r>
              <a:rPr lang="en-US" dirty="0">
                <a:solidFill>
                  <a:schemeClr val="accent4"/>
                </a:solidFill>
              </a:rPr>
              <a:t>RemoveOdds.java </a:t>
            </a:r>
            <a:r>
              <a:rPr lang="en-US" dirty="0"/>
              <a:t>and </a:t>
            </a:r>
            <a:r>
              <a:rPr lang="en-US" dirty="0">
                <a:solidFill>
                  <a:schemeClr val="accent4"/>
                </a:solidFill>
              </a:rPr>
              <a:t>AddAtIndex.java </a:t>
            </a:r>
            <a:r>
              <a:rPr lang="en-US" dirty="0"/>
              <a:t>for an illustration of using a list iterator to add and remove elements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27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852848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Notes on Efficiency –            Array List vs. Linked List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1900" dirty="0"/>
              <a:t>Accessing elements </a:t>
            </a:r>
            <a:r>
              <a:rPr lang="en-US" sz="1900" b="1" dirty="0">
                <a:solidFill>
                  <a:schemeClr val="accent4"/>
                </a:solidFill>
              </a:rPr>
              <a:t>by index </a:t>
            </a:r>
            <a:r>
              <a:rPr lang="en-US" sz="1900" dirty="0"/>
              <a:t>is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chemeClr val="accent4"/>
                </a:solidFill>
              </a:rPr>
              <a:t>Efficient</a:t>
            </a:r>
            <a:r>
              <a:rPr lang="en-US" sz="1700" dirty="0"/>
              <a:t> for an </a:t>
            </a:r>
            <a:r>
              <a:rPr lang="en-US" sz="1700" b="1" dirty="0">
                <a:solidFill>
                  <a:schemeClr val="accent4"/>
                </a:solidFill>
              </a:rPr>
              <a:t>array list </a:t>
            </a:r>
            <a:r>
              <a:rPr lang="en-US" sz="1700" dirty="0"/>
              <a:t>– its backing data structure is an array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rgbClr val="C00000"/>
                </a:solidFill>
              </a:rPr>
              <a:t>Inefficient</a:t>
            </a:r>
            <a:r>
              <a:rPr lang="en-US" sz="1700" dirty="0"/>
              <a:t> for a </a:t>
            </a:r>
            <a:r>
              <a:rPr lang="en-US" sz="1700" b="1" dirty="0">
                <a:solidFill>
                  <a:srgbClr val="C00000"/>
                </a:solidFill>
              </a:rPr>
              <a:t>linked list </a:t>
            </a:r>
            <a:r>
              <a:rPr lang="en-US" sz="1700" dirty="0"/>
              <a:t>– requires searching the list for index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1900" dirty="0"/>
              <a:t>A linked list is more efficient for operations to the </a:t>
            </a:r>
            <a:r>
              <a:rPr lang="en-US" sz="1900" dirty="0">
                <a:solidFill>
                  <a:schemeClr val="accent4"/>
                </a:solidFill>
              </a:rPr>
              <a:t>two ends</a:t>
            </a:r>
            <a:r>
              <a:rPr lang="en-US" sz="1900" dirty="0"/>
              <a:t>, in particular the </a:t>
            </a:r>
            <a:r>
              <a:rPr lang="en-US" sz="1900" dirty="0">
                <a:solidFill>
                  <a:schemeClr val="accent4"/>
                </a:solidFill>
              </a:rPr>
              <a:t>front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Adding to or removing from the front (i.e. index 0) of an array list is slow – it requires a shift of the entire list</a:t>
            </a:r>
          </a:p>
          <a:p>
            <a:pPr lvl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6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7793038" cy="9144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dirty="0"/>
              <a:t>Why Data Structures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For a single or few data items, you can simply declare a variable &amp; create an object to represent each item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Infeasible for a large collection, say of a million items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Representation &amp; organization of data is crucial for the correctness &amp; efficiency of your program</a:t>
            </a:r>
          </a:p>
        </p:txBody>
      </p:sp>
    </p:spTree>
    <p:extLst>
      <p:ext uri="{BB962C8B-B14F-4D97-AF65-F5344CB8AC3E}">
        <p14:creationId xmlns:p14="http://schemas.microsoft.com/office/powerpoint/2010/main" val="97757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852848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Notes on Efficiency –            Array List vs. Linked List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1800" b="1" dirty="0">
                <a:solidFill>
                  <a:srgbClr val="C00000"/>
                </a:solidFill>
              </a:rPr>
              <a:t>Both</a:t>
            </a:r>
            <a:r>
              <a:rPr lang="en-US" sz="1800" dirty="0"/>
              <a:t> array lists and linked lists are </a:t>
            </a:r>
            <a:r>
              <a:rPr lang="en-US" sz="1800" b="1" dirty="0">
                <a:solidFill>
                  <a:srgbClr val="C00000"/>
                </a:solidFill>
              </a:rPr>
              <a:t>inefficient</a:t>
            </a:r>
            <a:r>
              <a:rPr lang="en-US" sz="1800" dirty="0"/>
              <a:t> for adding to or removing from a general position in the list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800" b="1" dirty="0">
                <a:solidFill>
                  <a:srgbClr val="C00000"/>
                </a:solidFill>
              </a:rPr>
              <a:t>Both</a:t>
            </a:r>
            <a:r>
              <a:rPr lang="en-US" sz="1800" dirty="0"/>
              <a:t> array lists and linked lists are </a:t>
            </a:r>
            <a:r>
              <a:rPr lang="en-US" sz="1800" b="1" dirty="0">
                <a:solidFill>
                  <a:srgbClr val="C00000"/>
                </a:solidFill>
              </a:rPr>
              <a:t>inefficient</a:t>
            </a:r>
            <a:r>
              <a:rPr lang="en-US" sz="1800" dirty="0"/>
              <a:t> for any method that requires a search of elements by value, e.g. </a:t>
            </a:r>
            <a:r>
              <a:rPr lang="pt-BR" sz="1800" dirty="0"/>
              <a:t>contains(Object o), remove(Object o), indexOf(Object o)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pt-BR" sz="1600" dirty="0"/>
              <a:t>In the worst case need to traverse the entire list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pt-BR" sz="1800" dirty="0"/>
              <a:t>Lists are thus not ideal for apps that require a large number of search, update, insersion &amp; deletion ops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pt-BR" sz="1800" dirty="0"/>
              <a:t>For such apps one desire an efficient data structure like a </a:t>
            </a:r>
            <a:r>
              <a:rPr lang="pt-BR" sz="1800" b="1" dirty="0">
                <a:solidFill>
                  <a:schemeClr val="accent4"/>
                </a:solidFill>
              </a:rPr>
              <a:t>Hash Map </a:t>
            </a:r>
            <a:r>
              <a:rPr lang="pt-BR" sz="1800" dirty="0"/>
              <a:t>and </a:t>
            </a:r>
            <a:r>
              <a:rPr lang="pt-BR" sz="1800" b="1" dirty="0">
                <a:solidFill>
                  <a:schemeClr val="accent4"/>
                </a:solidFill>
              </a:rPr>
              <a:t>Balanced Binary Search Tree </a:t>
            </a:r>
            <a:r>
              <a:rPr lang="pt-BR" sz="1800" dirty="0"/>
              <a:t>– take </a:t>
            </a:r>
            <a:r>
              <a:rPr lang="pt-BR" sz="1800" b="1" dirty="0">
                <a:solidFill>
                  <a:schemeClr val="accent4"/>
                </a:solidFill>
              </a:rPr>
              <a:t>3150</a:t>
            </a:r>
            <a:endParaRPr lang="en-US" sz="1800" b="1" dirty="0">
              <a:solidFill>
                <a:schemeClr val="accent4"/>
              </a:solidFill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24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F007-962A-4AD5-A12C-92B585D7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408631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7793038" cy="9144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dirty="0"/>
              <a:t>Stack</a:t>
            </a:r>
          </a:p>
        </p:txBody>
      </p:sp>
      <p:pic>
        <p:nvPicPr>
          <p:cNvPr id="5" name="Picture 4" descr="A picture containing indoor, table, sitting, desk&#10;&#10;Description automatically generated">
            <a:extLst>
              <a:ext uri="{FF2B5EF4-FFF2-40B4-BE49-F238E27FC236}">
                <a16:creationId xmlns:a16="http://schemas.microsoft.com/office/drawing/2014/main" id="{7A25921B-B4C3-4793-8E31-81414A1EA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195" y="1827669"/>
            <a:ext cx="370361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95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7793038" cy="9144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A special list where one end, the </a:t>
            </a:r>
            <a:r>
              <a:rPr lang="en-US" i="1" dirty="0">
                <a:solidFill>
                  <a:schemeClr val="accent4"/>
                </a:solidFill>
              </a:rPr>
              <a:t>bottom</a:t>
            </a:r>
            <a:r>
              <a:rPr lang="en-US" dirty="0"/>
              <a:t>, </a:t>
            </a:r>
            <a:r>
              <a:rPr lang="en-US" i="1" dirty="0">
                <a:solidFill>
                  <a:schemeClr val="accent4"/>
                </a:solidFill>
              </a:rPr>
              <a:t>is closed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i="1" dirty="0">
                <a:solidFill>
                  <a:schemeClr val="accent4"/>
                </a:solidFill>
              </a:rPr>
              <a:t>Only accessible from </a:t>
            </a:r>
            <a:r>
              <a:rPr lang="en-US" dirty="0"/>
              <a:t>the other end, the </a:t>
            </a:r>
            <a:r>
              <a:rPr lang="en-US" i="1" dirty="0">
                <a:solidFill>
                  <a:schemeClr val="accent4"/>
                </a:solidFill>
              </a:rPr>
              <a:t>top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I.e. insertion &amp; deletion are only possible at the top</a:t>
            </a:r>
          </a:p>
        </p:txBody>
      </p:sp>
    </p:spTree>
    <p:extLst>
      <p:ext uri="{BB962C8B-B14F-4D97-AF65-F5344CB8AC3E}">
        <p14:creationId xmlns:p14="http://schemas.microsoft.com/office/powerpoint/2010/main" val="47955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7793038" cy="9144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dirty="0"/>
              <a:t>Stack Operations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b="1" dirty="0">
                <a:solidFill>
                  <a:schemeClr val="accent4"/>
                </a:solidFill>
              </a:rPr>
              <a:t>Push</a:t>
            </a:r>
            <a:r>
              <a:rPr lang="en-US" dirty="0">
                <a:solidFill>
                  <a:schemeClr val="accent4"/>
                </a:solidFill>
              </a:rPr>
              <a:t>: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Add an element to the </a:t>
            </a:r>
            <a:r>
              <a:rPr lang="en-US" i="1" dirty="0">
                <a:solidFill>
                  <a:schemeClr val="accent4"/>
                </a:solidFill>
              </a:rPr>
              <a:t>top</a:t>
            </a:r>
            <a:r>
              <a:rPr lang="en-US" dirty="0"/>
              <a:t> of the stack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b="1" dirty="0">
                <a:solidFill>
                  <a:schemeClr val="accent4"/>
                </a:solidFill>
              </a:rPr>
              <a:t>Pop</a:t>
            </a:r>
            <a:r>
              <a:rPr lang="en-US" dirty="0">
                <a:solidFill>
                  <a:schemeClr val="accent4"/>
                </a:solidFill>
              </a:rPr>
              <a:t>:</a:t>
            </a:r>
            <a:r>
              <a:rPr lang="en-US" dirty="0"/>
              <a:t> Remove the element from the </a:t>
            </a:r>
            <a:r>
              <a:rPr lang="en-US" i="1" dirty="0">
                <a:solidFill>
                  <a:schemeClr val="accent4"/>
                </a:solidFill>
              </a:rPr>
              <a:t>top</a:t>
            </a:r>
            <a:r>
              <a:rPr lang="en-US" dirty="0"/>
              <a:t> of the stack</a:t>
            </a:r>
            <a:endParaRPr lang="en-US" i="1" dirty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b="1" dirty="0">
                <a:solidFill>
                  <a:schemeClr val="accent4"/>
                </a:solidFill>
              </a:rPr>
              <a:t>Peek</a:t>
            </a:r>
            <a:r>
              <a:rPr lang="en-US" dirty="0">
                <a:solidFill>
                  <a:schemeClr val="accent4"/>
                </a:solidFill>
              </a:rPr>
              <a:t>: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Read the element at the top without removing it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79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7793038" cy="9144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dirty="0"/>
              <a:t>Stack Operations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F17F173-772C-4F45-84CF-2406BE77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109" y="2113130"/>
            <a:ext cx="52357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38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7793038" cy="9144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/>
              <a:t>Last in, first out (</a:t>
            </a:r>
            <a:r>
              <a:rPr lang="en-US" dirty="0">
                <a:solidFill>
                  <a:schemeClr val="accent4"/>
                </a:solidFill>
              </a:rPr>
              <a:t>LIFO</a:t>
            </a:r>
            <a:r>
              <a:rPr lang="en-US" dirty="0"/>
              <a:t>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accent4"/>
                </a:solidFill>
              </a:rPr>
              <a:t>last element that enters </a:t>
            </a:r>
            <a:r>
              <a:rPr lang="en-US" dirty="0">
                <a:solidFill>
                  <a:schemeClr val="tx1"/>
                </a:solidFill>
              </a:rPr>
              <a:t>the stack is the </a:t>
            </a:r>
            <a:r>
              <a:rPr lang="en-US" b="1" i="1" dirty="0">
                <a:solidFill>
                  <a:schemeClr val="accent4"/>
                </a:solidFill>
              </a:rPr>
              <a:t>first element that comes out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>
                <a:solidFill>
                  <a:schemeClr val="tx1"/>
                </a:solidFill>
              </a:rPr>
              <a:t>I.e. every time the stack is popped, the element that comes out is the most recently added element in the stack at the time</a:t>
            </a:r>
          </a:p>
        </p:txBody>
      </p:sp>
    </p:spTree>
    <p:extLst>
      <p:ext uri="{BB962C8B-B14F-4D97-AF65-F5344CB8AC3E}">
        <p14:creationId xmlns:p14="http://schemas.microsoft.com/office/powerpoint/2010/main" val="3915424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7793038" cy="9144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/>
              <a:t>The Java </a:t>
            </a:r>
            <a:r>
              <a:rPr lang="en-US" dirty="0">
                <a:solidFill>
                  <a:schemeClr val="accent4"/>
                </a:solidFill>
              </a:rPr>
              <a:t>Stack&lt;E&gt;</a:t>
            </a:r>
            <a:r>
              <a:rPr lang="en-US" dirty="0"/>
              <a:t> Class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800" dirty="0"/>
              <a:t>See </a:t>
            </a:r>
            <a:r>
              <a:rPr lang="en-US" sz="18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1800" dirty="0"/>
              <a:t> for details of the Java </a:t>
            </a:r>
            <a:r>
              <a:rPr lang="en-US" sz="1800" b="1" dirty="0">
                <a:solidFill>
                  <a:schemeClr val="accent4"/>
                </a:solidFill>
              </a:rPr>
              <a:t>Stack&lt;E&gt;</a:t>
            </a:r>
            <a:r>
              <a:rPr lang="en-US" sz="1800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4117481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7793038" cy="9144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1800" dirty="0"/>
              <a:t>See </a:t>
            </a:r>
            <a:r>
              <a:rPr lang="en-US" sz="1800" dirty="0">
                <a:solidFill>
                  <a:schemeClr val="accent4"/>
                </a:solidFill>
              </a:rPr>
              <a:t>StackDemo.java </a:t>
            </a:r>
            <a:r>
              <a:rPr lang="en-US" sz="1800" dirty="0"/>
              <a:t>for a demonstration of basic stack operations</a:t>
            </a:r>
          </a:p>
        </p:txBody>
      </p:sp>
    </p:spTree>
    <p:extLst>
      <p:ext uri="{BB962C8B-B14F-4D97-AF65-F5344CB8AC3E}">
        <p14:creationId xmlns:p14="http://schemas.microsoft.com/office/powerpoint/2010/main" val="2977358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04407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600" dirty="0"/>
              <a:t>Many Applications of Stacks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>
                <a:solidFill>
                  <a:schemeClr val="tx1"/>
                </a:solidFill>
              </a:rPr>
              <a:t>The </a:t>
            </a:r>
            <a:r>
              <a:rPr lang="en-US" sz="1900" b="1" i="1" dirty="0">
                <a:solidFill>
                  <a:schemeClr val="accent4"/>
                </a:solidFill>
              </a:rPr>
              <a:t>undo</a:t>
            </a:r>
            <a:r>
              <a:rPr lang="en-US" sz="1900" dirty="0">
                <a:solidFill>
                  <a:schemeClr val="tx1"/>
                </a:solidFill>
              </a:rPr>
              <a:t> function of apps</a:t>
            </a:r>
          </a:p>
          <a:p>
            <a:pPr lvl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App pushes user’s actions to a stack</a:t>
            </a:r>
          </a:p>
          <a:p>
            <a:pPr lvl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Pops the stack to undo the most recent action as user presses </a:t>
            </a:r>
            <a:r>
              <a:rPr lang="en-US" sz="1700" i="1" dirty="0">
                <a:solidFill>
                  <a:schemeClr val="accent4"/>
                </a:solidFill>
              </a:rPr>
              <a:t>undo</a:t>
            </a:r>
          </a:p>
        </p:txBody>
      </p:sp>
    </p:spTree>
    <p:extLst>
      <p:ext uri="{BB962C8B-B14F-4D97-AF65-F5344CB8AC3E}">
        <p14:creationId xmlns:p14="http://schemas.microsoft.com/office/powerpoint/2010/main" val="307598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545286" cy="9144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/>
              <a:t>Array as a data structure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592230"/>
            <a:ext cx="7772400" cy="668740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A sequence of </a:t>
            </a:r>
            <a:r>
              <a:rPr lang="en-US" sz="1900" i="1" dirty="0">
                <a:solidFill>
                  <a:schemeClr val="accent4"/>
                </a:solidFill>
              </a:rPr>
              <a:t>contiguously located </a:t>
            </a:r>
            <a:r>
              <a:rPr lang="en-US" sz="1900" dirty="0"/>
              <a:t>data of the same type 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00A51322-913F-4ED1-8DA3-5FF35AED4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69" y="2079171"/>
            <a:ext cx="8170863" cy="429441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179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057322" cy="9144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sz="2600" dirty="0"/>
              <a:t>Many Applications of Stacks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>
                <a:solidFill>
                  <a:schemeClr val="tx1"/>
                </a:solidFill>
              </a:rPr>
              <a:t>Program execution</a:t>
            </a:r>
          </a:p>
          <a:p>
            <a:pPr lvl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Runtime system maintains a </a:t>
            </a:r>
            <a:r>
              <a:rPr lang="en-US" sz="1700" i="1" dirty="0">
                <a:solidFill>
                  <a:schemeClr val="accent4"/>
                </a:solidFill>
              </a:rPr>
              <a:t>call stack </a:t>
            </a:r>
            <a:r>
              <a:rPr lang="en-US" sz="1700" dirty="0">
                <a:solidFill>
                  <a:schemeClr val="tx1"/>
                </a:solidFill>
              </a:rPr>
              <a:t>of all active methods/functions</a:t>
            </a:r>
          </a:p>
          <a:p>
            <a:pPr lvl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The method at the top of the stack is the next one to execute</a:t>
            </a:r>
          </a:p>
          <a:p>
            <a:pPr lvl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When a method (the </a:t>
            </a:r>
            <a:r>
              <a:rPr lang="en-US" sz="1700" i="1" dirty="0">
                <a:solidFill>
                  <a:schemeClr val="accent4"/>
                </a:solidFill>
              </a:rPr>
              <a:t>caller</a:t>
            </a:r>
            <a:r>
              <a:rPr lang="en-US" sz="1700" dirty="0">
                <a:solidFill>
                  <a:schemeClr val="tx1"/>
                </a:solidFill>
              </a:rPr>
              <a:t>) calls another method (the </a:t>
            </a:r>
            <a:r>
              <a:rPr lang="en-US" sz="1700" i="1" dirty="0">
                <a:solidFill>
                  <a:schemeClr val="accent4"/>
                </a:solidFill>
              </a:rPr>
              <a:t>callee</a:t>
            </a:r>
            <a:r>
              <a:rPr lang="en-US" sz="1700" dirty="0">
                <a:solidFill>
                  <a:schemeClr val="tx1"/>
                </a:solidFill>
              </a:rPr>
              <a:t>), the </a:t>
            </a:r>
            <a:r>
              <a:rPr lang="en-US" sz="1700" i="1" dirty="0">
                <a:solidFill>
                  <a:schemeClr val="accent4"/>
                </a:solidFill>
              </a:rPr>
              <a:t>caller</a:t>
            </a:r>
            <a:r>
              <a:rPr lang="en-US" sz="1700" dirty="0">
                <a:solidFill>
                  <a:schemeClr val="tx1"/>
                </a:solidFill>
              </a:rPr>
              <a:t> must suspend its execution until the </a:t>
            </a:r>
            <a:r>
              <a:rPr lang="en-US" sz="1700" i="1" dirty="0">
                <a:solidFill>
                  <a:schemeClr val="accent4"/>
                </a:solidFill>
              </a:rPr>
              <a:t>callee</a:t>
            </a:r>
            <a:r>
              <a:rPr lang="en-US" sz="1700" dirty="0">
                <a:solidFill>
                  <a:schemeClr val="tx1"/>
                </a:solidFill>
              </a:rPr>
              <a:t> returns</a:t>
            </a:r>
          </a:p>
          <a:p>
            <a:pPr lvl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The runtime system pushes the </a:t>
            </a:r>
            <a:r>
              <a:rPr lang="en-US" sz="1700" i="1" dirty="0">
                <a:solidFill>
                  <a:schemeClr val="accent4"/>
                </a:solidFill>
              </a:rPr>
              <a:t>caller</a:t>
            </a:r>
            <a:r>
              <a:rPr lang="en-US" sz="1700" dirty="0">
                <a:solidFill>
                  <a:schemeClr val="tx1"/>
                </a:solidFill>
              </a:rPr>
              <a:t> to the top of the stack and executes the </a:t>
            </a:r>
            <a:r>
              <a:rPr lang="en-US" sz="1700" i="1" dirty="0">
                <a:solidFill>
                  <a:schemeClr val="accent4"/>
                </a:solidFill>
              </a:rPr>
              <a:t>callee</a:t>
            </a:r>
          </a:p>
          <a:p>
            <a:pPr lvl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When the </a:t>
            </a:r>
            <a:r>
              <a:rPr lang="en-US" sz="1700" i="1" dirty="0">
                <a:solidFill>
                  <a:schemeClr val="accent4"/>
                </a:solidFill>
              </a:rPr>
              <a:t>callee</a:t>
            </a:r>
            <a:r>
              <a:rPr lang="en-US" sz="1700" dirty="0">
                <a:solidFill>
                  <a:schemeClr val="tx1"/>
                </a:solidFill>
              </a:rPr>
              <a:t> returns, the system pops the stack and resumes the execution of the </a:t>
            </a:r>
            <a:r>
              <a:rPr lang="en-US" sz="1700" i="1" dirty="0">
                <a:solidFill>
                  <a:schemeClr val="accent4"/>
                </a:solidFill>
              </a:rPr>
              <a:t>caller</a:t>
            </a:r>
          </a:p>
        </p:txBody>
      </p:sp>
    </p:spTree>
    <p:extLst>
      <p:ext uri="{BB962C8B-B14F-4D97-AF65-F5344CB8AC3E}">
        <p14:creationId xmlns:p14="http://schemas.microsoft.com/office/powerpoint/2010/main" val="1200310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057322" cy="9144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sz="2600" dirty="0"/>
              <a:t>Many Applications of Stacks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>
                <a:solidFill>
                  <a:schemeClr val="tx1"/>
                </a:solidFill>
              </a:rPr>
              <a:t>Recursion</a:t>
            </a:r>
          </a:p>
          <a:p>
            <a:pPr lvl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All recursive methods are executed with a stack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1900" dirty="0"/>
              <a:t>Depth-First Search</a:t>
            </a:r>
          </a:p>
          <a:p>
            <a:pPr lvl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016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242852" cy="9144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sz="2600" dirty="0"/>
              <a:t>Many Applications of Stacks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>
                <a:solidFill>
                  <a:schemeClr val="tx1"/>
                </a:solidFill>
              </a:rPr>
              <a:t>Parsing in compilers</a:t>
            </a:r>
          </a:p>
          <a:p>
            <a:pPr lvl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</a:rPr>
              <a:t>When the source code of a program is compiled, the parser of the compiler uses a stack to parse the expressions and statements in the code for syntax errors</a:t>
            </a:r>
            <a:endParaRPr lang="en-US" sz="17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4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solidFill>
                  <a:schemeClr val="tx1"/>
                </a:solidFill>
              </a:rPr>
              <a:t>A sequence of parentheses is </a:t>
            </a:r>
            <a:r>
              <a:rPr lang="en-US" i="1" dirty="0">
                <a:solidFill>
                  <a:schemeClr val="accent4"/>
                </a:solidFill>
              </a:rPr>
              <a:t>balanced</a:t>
            </a:r>
            <a:r>
              <a:rPr lang="en-US" dirty="0">
                <a:solidFill>
                  <a:schemeClr val="tx1"/>
                </a:solidFill>
              </a:rPr>
              <a:t> if every '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' closes a preceding '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', and every '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' is closed by a subsequent ‘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’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>
                <a:solidFill>
                  <a:schemeClr val="tx1"/>
                </a:solidFill>
              </a:rPr>
              <a:t>For example,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( ), ( )( ), ( ( ) ), and ( ( ) ( ) ) ( ) are balanced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)(, ( ) ) ), ( ( ( ) and ( )( ) )( are </a:t>
            </a:r>
            <a:r>
              <a:rPr lang="en-US" sz="1800" i="1" dirty="0">
                <a:solidFill>
                  <a:srgbClr val="C00000"/>
                </a:solidFill>
              </a:rPr>
              <a:t>not</a:t>
            </a:r>
            <a:r>
              <a:rPr lang="en-US" sz="1800" dirty="0">
                <a:solidFill>
                  <a:schemeClr val="tx1"/>
                </a:solidFill>
              </a:rPr>
              <a:t> balanced </a:t>
            </a:r>
          </a:p>
        </p:txBody>
      </p:sp>
    </p:spTree>
    <p:extLst>
      <p:ext uri="{BB962C8B-B14F-4D97-AF65-F5344CB8AC3E}">
        <p14:creationId xmlns:p14="http://schemas.microsoft.com/office/powerpoint/2010/main" val="485493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solidFill>
                  <a:schemeClr val="tx1"/>
                </a:solidFill>
              </a:rPr>
              <a:t>Problem: Decide whether a given sequence of parentheses is balanced 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/>
              <a:t>20</a:t>
            </a:r>
            <a:r>
              <a:rPr lang="en-US" baseline="30000" dirty="0"/>
              <a:t>th</a:t>
            </a:r>
            <a:r>
              <a:rPr lang="en-US" dirty="0"/>
              <a:t> most frequently asked interview question according to </a:t>
            </a:r>
            <a:r>
              <a:rPr lang="en-US" dirty="0" err="1"/>
              <a:t>LeetCode</a:t>
            </a:r>
            <a:endParaRPr lang="en-US" dirty="0"/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/>
              <a:t>Comes up in parsing of programs for syntax errors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1800" dirty="0"/>
              <a:t>Can you see how this is relevant?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000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solidFill>
                  <a:schemeClr val="tx1"/>
                </a:solidFill>
              </a:rPr>
              <a:t>Observation: If a sequence is balanced, then as we process it from left to right, every ‘</a:t>
            </a:r>
            <a:r>
              <a:rPr lang="en-US" dirty="0">
                <a:solidFill>
                  <a:schemeClr val="accent4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’ closes the </a:t>
            </a:r>
            <a:r>
              <a:rPr lang="en-US" i="1" dirty="0">
                <a:solidFill>
                  <a:schemeClr val="accent4"/>
                </a:solidFill>
              </a:rPr>
              <a:t>last</a:t>
            </a:r>
            <a:r>
              <a:rPr lang="en-US" dirty="0">
                <a:solidFill>
                  <a:schemeClr val="tx1"/>
                </a:solidFill>
              </a:rPr>
              <a:t> preceding ‘</a:t>
            </a:r>
            <a:r>
              <a:rPr lang="en-US" dirty="0">
                <a:solidFill>
                  <a:schemeClr val="accent4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‘ that has not been closed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/>
              <a:t>This is </a:t>
            </a:r>
            <a:r>
              <a:rPr lang="en-US" b="1" dirty="0">
                <a:solidFill>
                  <a:schemeClr val="accent4"/>
                </a:solidFill>
              </a:rPr>
              <a:t>LIFO</a:t>
            </a:r>
            <a:r>
              <a:rPr lang="en-US" dirty="0"/>
              <a:t>!</a:t>
            </a:r>
          </a:p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116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solidFill>
                  <a:schemeClr val="tx1"/>
                </a:solidFill>
              </a:rPr>
              <a:t>Process the input from left to right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For every ‘</a:t>
            </a:r>
            <a:r>
              <a:rPr lang="en-US" dirty="0">
                <a:solidFill>
                  <a:schemeClr val="accent4"/>
                </a:solidFill>
              </a:rPr>
              <a:t>(</a:t>
            </a:r>
            <a:r>
              <a:rPr lang="en-US" dirty="0"/>
              <a:t>’, push it to the stack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For every ‘</a:t>
            </a:r>
            <a:r>
              <a:rPr lang="en-US" dirty="0">
                <a:solidFill>
                  <a:schemeClr val="accent4"/>
                </a:solidFill>
              </a:rPr>
              <a:t>)</a:t>
            </a:r>
            <a:r>
              <a:rPr lang="en-US" dirty="0"/>
              <a:t>’, pop the stack to find a matching ‘</a:t>
            </a:r>
            <a:r>
              <a:rPr lang="en-US" dirty="0">
                <a:solidFill>
                  <a:schemeClr val="accent4"/>
                </a:solidFill>
              </a:rPr>
              <a:t>(</a:t>
            </a:r>
            <a:r>
              <a:rPr lang="en-US" dirty="0"/>
              <a:t>‘. If the stack is </a:t>
            </a:r>
            <a:r>
              <a:rPr lang="en-US" i="1" dirty="0">
                <a:solidFill>
                  <a:srgbClr val="C00000"/>
                </a:solidFill>
              </a:rPr>
              <a:t>empty</a:t>
            </a:r>
            <a:r>
              <a:rPr lang="en-US" dirty="0"/>
              <a:t>, then the ‘</a:t>
            </a:r>
            <a:r>
              <a:rPr lang="en-US" dirty="0">
                <a:solidFill>
                  <a:schemeClr val="accent4"/>
                </a:solidFill>
              </a:rPr>
              <a:t>)</a:t>
            </a:r>
            <a:r>
              <a:rPr lang="en-US" dirty="0"/>
              <a:t>’ does not match a ‘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/>
              <a:t>‘, so return </a:t>
            </a:r>
            <a:r>
              <a:rPr lang="en-US" b="1" dirty="0">
                <a:solidFill>
                  <a:srgbClr val="C00000"/>
                </a:solidFill>
              </a:rPr>
              <a:t>false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If the entire input has been processed but the stack is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/>
              <a:t> empty, then some ‘</a:t>
            </a:r>
            <a:r>
              <a:rPr lang="en-US" dirty="0">
                <a:solidFill>
                  <a:schemeClr val="accent4"/>
                </a:solidFill>
              </a:rPr>
              <a:t>(</a:t>
            </a:r>
            <a:r>
              <a:rPr lang="en-US" dirty="0"/>
              <a:t>‘ is not matched by a ‘</a:t>
            </a:r>
            <a:r>
              <a:rPr lang="en-US" dirty="0">
                <a:solidFill>
                  <a:schemeClr val="accent4"/>
                </a:solidFill>
              </a:rPr>
              <a:t>)</a:t>
            </a:r>
            <a:r>
              <a:rPr lang="en-US" dirty="0"/>
              <a:t>’, so return </a:t>
            </a:r>
            <a:r>
              <a:rPr lang="en-US" b="1" dirty="0">
                <a:solidFill>
                  <a:srgbClr val="C00000"/>
                </a:solidFill>
              </a:rPr>
              <a:t>false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Return 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if the entire input has been processed </a:t>
            </a:r>
            <a:r>
              <a:rPr lang="en-US" i="1" dirty="0">
                <a:solidFill>
                  <a:schemeClr val="accent4"/>
                </a:solidFill>
              </a:rPr>
              <a:t>and</a:t>
            </a:r>
            <a:r>
              <a:rPr lang="en-US" dirty="0"/>
              <a:t> the stack is empty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755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( ( ( ) ( ) ) ) ( 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7517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 ( ( ) ( ) ) ) ( 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93023E-C11B-499D-85FC-3D68B9FA2491}"/>
              </a:ext>
            </a:extLst>
          </p:cNvPr>
          <p:cNvSpPr txBox="1"/>
          <p:nvPr/>
        </p:nvSpPr>
        <p:spPr>
          <a:xfrm>
            <a:off x="5723467" y="4741336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49914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 ( ) ( ) ) ) ( 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93023E-C11B-499D-85FC-3D68B9FA2491}"/>
              </a:ext>
            </a:extLst>
          </p:cNvPr>
          <p:cNvSpPr txBox="1"/>
          <p:nvPr/>
        </p:nvSpPr>
        <p:spPr>
          <a:xfrm>
            <a:off x="5723467" y="4741336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6D10A-10BA-44B7-8734-75ECD7C3B852}"/>
              </a:ext>
            </a:extLst>
          </p:cNvPr>
          <p:cNvSpPr txBox="1"/>
          <p:nvPr/>
        </p:nvSpPr>
        <p:spPr>
          <a:xfrm>
            <a:off x="5723467" y="4314262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950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7793038" cy="9144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dirty="0"/>
              <a:t>Drawback of arrays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An array is </a:t>
            </a:r>
            <a:r>
              <a:rPr lang="en-US" sz="1900" i="1" dirty="0">
                <a:solidFill>
                  <a:srgbClr val="C00000"/>
                </a:solidFill>
              </a:rPr>
              <a:t>static</a:t>
            </a:r>
            <a:r>
              <a:rPr lang="en-US" sz="1900" dirty="0"/>
              <a:t> – once created its length </a:t>
            </a:r>
            <a:r>
              <a:rPr lang="en-US" sz="1900" i="1" dirty="0">
                <a:solidFill>
                  <a:srgbClr val="C00000"/>
                </a:solidFill>
              </a:rPr>
              <a:t>cannot</a:t>
            </a:r>
            <a:r>
              <a:rPr lang="en-US" sz="1900" dirty="0"/>
              <a:t> be changed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Cannot add new elements to or remove existing elements from it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In most applications data needs to grow (and shrink)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Desire </a:t>
            </a:r>
            <a:r>
              <a:rPr lang="en-US" sz="1900" i="1" dirty="0">
                <a:solidFill>
                  <a:schemeClr val="accent4"/>
                </a:solidFill>
              </a:rPr>
              <a:t>dynamic</a:t>
            </a:r>
            <a:r>
              <a:rPr lang="en-US" sz="1900" dirty="0"/>
              <a:t> data structures that support efficient operations for </a:t>
            </a:r>
            <a:r>
              <a:rPr lang="en-US" sz="1900" i="1" dirty="0">
                <a:solidFill>
                  <a:schemeClr val="accent4"/>
                </a:solidFill>
              </a:rPr>
              <a:t>insertion</a:t>
            </a:r>
            <a:r>
              <a:rPr lang="en-US" sz="1900" dirty="0"/>
              <a:t> and </a:t>
            </a:r>
            <a:r>
              <a:rPr lang="en-US" sz="1900" i="1" dirty="0">
                <a:solidFill>
                  <a:schemeClr val="accent4"/>
                </a:solidFill>
              </a:rPr>
              <a:t>deletion</a:t>
            </a:r>
            <a:r>
              <a:rPr lang="en-US" sz="1900" dirty="0"/>
              <a:t>, among other important operations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710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) ( ) ) ) ( 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93023E-C11B-499D-85FC-3D68B9FA2491}"/>
              </a:ext>
            </a:extLst>
          </p:cNvPr>
          <p:cNvSpPr txBox="1"/>
          <p:nvPr/>
        </p:nvSpPr>
        <p:spPr>
          <a:xfrm>
            <a:off x="5723467" y="4741336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6D10A-10BA-44B7-8734-75ECD7C3B852}"/>
              </a:ext>
            </a:extLst>
          </p:cNvPr>
          <p:cNvSpPr txBox="1"/>
          <p:nvPr/>
        </p:nvSpPr>
        <p:spPr>
          <a:xfrm>
            <a:off x="5723467" y="4314262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B1EEB-814C-4C71-BF9F-E7F2E28AFDB3}"/>
              </a:ext>
            </a:extLst>
          </p:cNvPr>
          <p:cNvSpPr txBox="1"/>
          <p:nvPr/>
        </p:nvSpPr>
        <p:spPr>
          <a:xfrm>
            <a:off x="5723467" y="3881869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68391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 ) ) ) ( 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93023E-C11B-499D-85FC-3D68B9FA2491}"/>
              </a:ext>
            </a:extLst>
          </p:cNvPr>
          <p:cNvSpPr txBox="1"/>
          <p:nvPr/>
        </p:nvSpPr>
        <p:spPr>
          <a:xfrm>
            <a:off x="5723467" y="4741336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6D10A-10BA-44B7-8734-75ECD7C3B852}"/>
              </a:ext>
            </a:extLst>
          </p:cNvPr>
          <p:cNvSpPr txBox="1"/>
          <p:nvPr/>
        </p:nvSpPr>
        <p:spPr>
          <a:xfrm>
            <a:off x="5723467" y="4314262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B1EEB-814C-4C71-BF9F-E7F2E28AFDB3}"/>
              </a:ext>
            </a:extLst>
          </p:cNvPr>
          <p:cNvSpPr txBox="1"/>
          <p:nvPr/>
        </p:nvSpPr>
        <p:spPr>
          <a:xfrm>
            <a:off x="5723467" y="3881869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92467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( ) ) ) ( 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93023E-C11B-499D-85FC-3D68B9FA2491}"/>
              </a:ext>
            </a:extLst>
          </p:cNvPr>
          <p:cNvSpPr txBox="1"/>
          <p:nvPr/>
        </p:nvSpPr>
        <p:spPr>
          <a:xfrm>
            <a:off x="5723467" y="4741336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6D10A-10BA-44B7-8734-75ECD7C3B852}"/>
              </a:ext>
            </a:extLst>
          </p:cNvPr>
          <p:cNvSpPr txBox="1"/>
          <p:nvPr/>
        </p:nvSpPr>
        <p:spPr>
          <a:xfrm>
            <a:off x="5723467" y="4314262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2871900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 ) ) ) ( 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93023E-C11B-499D-85FC-3D68B9FA2491}"/>
              </a:ext>
            </a:extLst>
          </p:cNvPr>
          <p:cNvSpPr txBox="1"/>
          <p:nvPr/>
        </p:nvSpPr>
        <p:spPr>
          <a:xfrm>
            <a:off x="5723467" y="4741336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6D10A-10BA-44B7-8734-75ECD7C3B852}"/>
              </a:ext>
            </a:extLst>
          </p:cNvPr>
          <p:cNvSpPr txBox="1"/>
          <p:nvPr/>
        </p:nvSpPr>
        <p:spPr>
          <a:xfrm>
            <a:off x="5723467" y="4314262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B1EEB-814C-4C71-BF9F-E7F2E28AFDB3}"/>
              </a:ext>
            </a:extLst>
          </p:cNvPr>
          <p:cNvSpPr txBox="1"/>
          <p:nvPr/>
        </p:nvSpPr>
        <p:spPr>
          <a:xfrm>
            <a:off x="5723467" y="3881869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63090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) ) ( 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93023E-C11B-499D-85FC-3D68B9FA2491}"/>
              </a:ext>
            </a:extLst>
          </p:cNvPr>
          <p:cNvSpPr txBox="1"/>
          <p:nvPr/>
        </p:nvSpPr>
        <p:spPr>
          <a:xfrm>
            <a:off x="5723467" y="4741336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6D10A-10BA-44B7-8734-75ECD7C3B852}"/>
              </a:ext>
            </a:extLst>
          </p:cNvPr>
          <p:cNvSpPr txBox="1"/>
          <p:nvPr/>
        </p:nvSpPr>
        <p:spPr>
          <a:xfrm>
            <a:off x="5723467" y="4314262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B1EEB-814C-4C71-BF9F-E7F2E28AFDB3}"/>
              </a:ext>
            </a:extLst>
          </p:cNvPr>
          <p:cNvSpPr txBox="1"/>
          <p:nvPr/>
        </p:nvSpPr>
        <p:spPr>
          <a:xfrm>
            <a:off x="5723467" y="3881869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31265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) ) ( 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93023E-C11B-499D-85FC-3D68B9FA2491}"/>
              </a:ext>
            </a:extLst>
          </p:cNvPr>
          <p:cNvSpPr txBox="1"/>
          <p:nvPr/>
        </p:nvSpPr>
        <p:spPr>
          <a:xfrm>
            <a:off x="5723467" y="4741336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6D10A-10BA-44B7-8734-75ECD7C3B852}"/>
              </a:ext>
            </a:extLst>
          </p:cNvPr>
          <p:cNvSpPr txBox="1"/>
          <p:nvPr/>
        </p:nvSpPr>
        <p:spPr>
          <a:xfrm>
            <a:off x="5723467" y="4314262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5597601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) ( 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93023E-C11B-499D-85FC-3D68B9FA2491}"/>
              </a:ext>
            </a:extLst>
          </p:cNvPr>
          <p:cNvSpPr txBox="1"/>
          <p:nvPr/>
        </p:nvSpPr>
        <p:spPr>
          <a:xfrm>
            <a:off x="5723467" y="4741336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6D10A-10BA-44B7-8734-75ECD7C3B852}"/>
              </a:ext>
            </a:extLst>
          </p:cNvPr>
          <p:cNvSpPr txBox="1"/>
          <p:nvPr/>
        </p:nvSpPr>
        <p:spPr>
          <a:xfrm>
            <a:off x="5723467" y="4314262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84514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) ( 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93023E-C11B-499D-85FC-3D68B9FA2491}"/>
              </a:ext>
            </a:extLst>
          </p:cNvPr>
          <p:cNvSpPr txBox="1"/>
          <p:nvPr/>
        </p:nvSpPr>
        <p:spPr>
          <a:xfrm>
            <a:off x="5723467" y="4741336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4039018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( 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93023E-C11B-499D-85FC-3D68B9FA2491}"/>
              </a:ext>
            </a:extLst>
          </p:cNvPr>
          <p:cNvSpPr txBox="1"/>
          <p:nvPr/>
        </p:nvSpPr>
        <p:spPr>
          <a:xfrm>
            <a:off x="5723467" y="4741336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8957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( 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469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7793038" cy="9144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/>
              <a:t>Examples of Dynamic Data Structures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List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Stack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Queue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Priority Queue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Hash Map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Binary Search Tree (Tree Map)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475876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 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1B8BDB7-8A7E-4441-8D46-DF2224623A7E}"/>
              </a:ext>
            </a:extLst>
          </p:cNvPr>
          <p:cNvSpPr txBox="1"/>
          <p:nvPr/>
        </p:nvSpPr>
        <p:spPr>
          <a:xfrm>
            <a:off x="5723467" y="4741336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424897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1B8BDB7-8A7E-4441-8D46-DF2224623A7E}"/>
              </a:ext>
            </a:extLst>
          </p:cNvPr>
          <p:cNvSpPr txBox="1"/>
          <p:nvPr/>
        </p:nvSpPr>
        <p:spPr>
          <a:xfrm>
            <a:off x="5723467" y="4741336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79835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4E4ED1C-2194-4D8A-A224-7EBCDD7C1330}"/>
              </a:ext>
            </a:extLst>
          </p:cNvPr>
          <p:cNvGrpSpPr/>
          <p:nvPr/>
        </p:nvGrpSpPr>
        <p:grpSpPr>
          <a:xfrm>
            <a:off x="6655981" y="1594884"/>
            <a:ext cx="3636333" cy="1472609"/>
            <a:chOff x="6655981" y="1594884"/>
            <a:chExt cx="3636333" cy="147260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6B4BBEE-4E59-4496-B0F7-5BED7D1BEDA2}"/>
                </a:ext>
              </a:extLst>
            </p:cNvPr>
            <p:cNvSpPr txBox="1"/>
            <p:nvPr/>
          </p:nvSpPr>
          <p:spPr>
            <a:xfrm>
              <a:off x="7341782" y="1892595"/>
              <a:ext cx="27591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 is processed &amp; stack is empty</a:t>
              </a:r>
            </a:p>
            <a:p>
              <a:r>
                <a:rPr lang="en-US" dirty="0"/>
                <a:t>Return </a:t>
              </a:r>
              <a:r>
                <a:rPr lang="en-US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4" name="Speech Bubble: Oval 3">
              <a:extLst>
                <a:ext uri="{FF2B5EF4-FFF2-40B4-BE49-F238E27FC236}">
                  <a16:creationId xmlns:a16="http://schemas.microsoft.com/office/drawing/2014/main" id="{A977A0AE-15F8-494A-85BB-DF03C8B56C4A}"/>
                </a:ext>
              </a:extLst>
            </p:cNvPr>
            <p:cNvSpPr/>
            <p:nvPr/>
          </p:nvSpPr>
          <p:spPr>
            <a:xfrm>
              <a:off x="6655981" y="1594884"/>
              <a:ext cx="3636333" cy="1472609"/>
            </a:xfrm>
            <a:prstGeom prst="wedgeEllipseCallout">
              <a:avLst>
                <a:gd name="adj1" fmla="val -58406"/>
                <a:gd name="adj2" fmla="val 4264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015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( ) ) 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78718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 ) ) 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93023E-C11B-499D-85FC-3D68B9FA2491}"/>
              </a:ext>
            </a:extLst>
          </p:cNvPr>
          <p:cNvSpPr txBox="1"/>
          <p:nvPr/>
        </p:nvSpPr>
        <p:spPr>
          <a:xfrm>
            <a:off x="5723467" y="4741336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83222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) 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93023E-C11B-499D-85FC-3D68B9FA2491}"/>
              </a:ext>
            </a:extLst>
          </p:cNvPr>
          <p:cNvSpPr txBox="1"/>
          <p:nvPr/>
        </p:nvSpPr>
        <p:spPr>
          <a:xfrm>
            <a:off x="5723467" y="4741336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87953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b="1" dirty="0">
                <a:solidFill>
                  <a:srgbClr val="00B050"/>
                </a:solidFill>
              </a:rPr>
              <a:t>( )</a:t>
            </a:r>
            <a:r>
              <a:rPr lang="en-US" dirty="0">
                <a:solidFill>
                  <a:schemeClr val="tx1"/>
                </a:solidFill>
              </a:rPr>
              <a:t> ) 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10469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b="1" dirty="0">
                <a:solidFill>
                  <a:srgbClr val="00B050"/>
                </a:solidFill>
              </a:rPr>
              <a:t>( 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54C6BB-68E5-47C1-9581-D4F4BB71982E}"/>
              </a:ext>
            </a:extLst>
          </p:cNvPr>
          <p:cNvGrpSpPr/>
          <p:nvPr/>
        </p:nvGrpSpPr>
        <p:grpSpPr>
          <a:xfrm>
            <a:off x="6655981" y="1594884"/>
            <a:ext cx="3636333" cy="1472609"/>
            <a:chOff x="6655981" y="1594884"/>
            <a:chExt cx="3636333" cy="14726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C4F9EB-D86D-4C0C-B6FB-A183D26A3DE3}"/>
                </a:ext>
              </a:extLst>
            </p:cNvPr>
            <p:cNvSpPr txBox="1"/>
            <p:nvPr/>
          </p:nvSpPr>
          <p:spPr>
            <a:xfrm>
              <a:off x="7061488" y="1892595"/>
              <a:ext cx="30926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Stack is empty but input has not been processed</a:t>
              </a:r>
            </a:p>
            <a:p>
              <a:r>
                <a:rPr lang="en-US" dirty="0"/>
                <a:t>Return </a:t>
              </a:r>
              <a:r>
                <a:rPr lang="en-US" b="1" dirty="0">
                  <a:solidFill>
                    <a:srgbClr val="C00000"/>
                  </a:solidFill>
                </a:rPr>
                <a:t>false</a:t>
              </a:r>
            </a:p>
          </p:txBody>
        </p:sp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56BACCA9-5B05-4216-B5F8-B700671C5F34}"/>
                </a:ext>
              </a:extLst>
            </p:cNvPr>
            <p:cNvSpPr/>
            <p:nvPr/>
          </p:nvSpPr>
          <p:spPr>
            <a:xfrm>
              <a:off x="6655981" y="1594884"/>
              <a:ext cx="3636333" cy="1472609"/>
            </a:xfrm>
            <a:prstGeom prst="wedgeEllipseCallout">
              <a:avLst>
                <a:gd name="adj1" fmla="val -58406"/>
                <a:gd name="adj2" fmla="val 4264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66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( ( ( 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58512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 ( ( 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93023E-C11B-499D-85FC-3D68B9FA2491}"/>
              </a:ext>
            </a:extLst>
          </p:cNvPr>
          <p:cNvSpPr txBox="1"/>
          <p:nvPr/>
        </p:nvSpPr>
        <p:spPr>
          <a:xfrm>
            <a:off x="5723467" y="4741336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65979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7793038" cy="9144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/>
              <a:t>Examples of Dynamic Data Structures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b="1" dirty="0">
                <a:solidFill>
                  <a:srgbClr val="0070C0"/>
                </a:solidFill>
              </a:rPr>
              <a:t>List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b="1" dirty="0">
                <a:solidFill>
                  <a:srgbClr val="0070C0"/>
                </a:solidFill>
              </a:rPr>
              <a:t>Stack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b="1" dirty="0">
                <a:solidFill>
                  <a:srgbClr val="0070C0"/>
                </a:solidFill>
              </a:rPr>
              <a:t>Queue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b="1" dirty="0">
                <a:solidFill>
                  <a:srgbClr val="0070C0"/>
                </a:solidFill>
              </a:rPr>
              <a:t>Priority Queue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Hash Map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Binary Search Tree (Tree Map)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…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BD8C5AC-AF74-472B-9ABD-7B7A57BC793D}"/>
              </a:ext>
            </a:extLst>
          </p:cNvPr>
          <p:cNvSpPr/>
          <p:nvPr/>
        </p:nvSpPr>
        <p:spPr>
          <a:xfrm>
            <a:off x="4838700" y="1953986"/>
            <a:ext cx="413657" cy="1888671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81495-4A7B-4876-B3C5-9A32306B7276}"/>
              </a:ext>
            </a:extLst>
          </p:cNvPr>
          <p:cNvSpPr txBox="1"/>
          <p:nvPr/>
        </p:nvSpPr>
        <p:spPr>
          <a:xfrm>
            <a:off x="5437408" y="2699659"/>
            <a:ext cx="21771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70C0"/>
                </a:solidFill>
              </a:rPr>
              <a:t>This Course</a:t>
            </a:r>
          </a:p>
        </p:txBody>
      </p:sp>
    </p:spTree>
    <p:extLst>
      <p:ext uri="{BB962C8B-B14F-4D97-AF65-F5344CB8AC3E}">
        <p14:creationId xmlns:p14="http://schemas.microsoft.com/office/powerpoint/2010/main" val="1769584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 ( 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93023E-C11B-499D-85FC-3D68B9FA2491}"/>
              </a:ext>
            </a:extLst>
          </p:cNvPr>
          <p:cNvSpPr txBox="1"/>
          <p:nvPr/>
        </p:nvSpPr>
        <p:spPr>
          <a:xfrm>
            <a:off x="5723467" y="4741336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6D10A-10BA-44B7-8734-75ECD7C3B852}"/>
              </a:ext>
            </a:extLst>
          </p:cNvPr>
          <p:cNvSpPr txBox="1"/>
          <p:nvPr/>
        </p:nvSpPr>
        <p:spPr>
          <a:xfrm>
            <a:off x="5723467" y="4314262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41570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93023E-C11B-499D-85FC-3D68B9FA2491}"/>
              </a:ext>
            </a:extLst>
          </p:cNvPr>
          <p:cNvSpPr txBox="1"/>
          <p:nvPr/>
        </p:nvSpPr>
        <p:spPr>
          <a:xfrm>
            <a:off x="5723467" y="4741336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6D10A-10BA-44B7-8734-75ECD7C3B852}"/>
              </a:ext>
            </a:extLst>
          </p:cNvPr>
          <p:cNvSpPr txBox="1"/>
          <p:nvPr/>
        </p:nvSpPr>
        <p:spPr>
          <a:xfrm>
            <a:off x="5723467" y="4314262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B1EEB-814C-4C71-BF9F-E7F2E28AFDB3}"/>
              </a:ext>
            </a:extLst>
          </p:cNvPr>
          <p:cNvSpPr txBox="1"/>
          <p:nvPr/>
        </p:nvSpPr>
        <p:spPr>
          <a:xfrm>
            <a:off x="5723467" y="3881869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98662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93023E-C11B-499D-85FC-3D68B9FA2491}"/>
              </a:ext>
            </a:extLst>
          </p:cNvPr>
          <p:cNvSpPr txBox="1"/>
          <p:nvPr/>
        </p:nvSpPr>
        <p:spPr>
          <a:xfrm>
            <a:off x="5723467" y="4741336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6D10A-10BA-44B7-8734-75ECD7C3B852}"/>
              </a:ext>
            </a:extLst>
          </p:cNvPr>
          <p:cNvSpPr txBox="1"/>
          <p:nvPr/>
        </p:nvSpPr>
        <p:spPr>
          <a:xfrm>
            <a:off x="5723467" y="4314262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B1EEB-814C-4C71-BF9F-E7F2E28AFDB3}"/>
              </a:ext>
            </a:extLst>
          </p:cNvPr>
          <p:cNvSpPr txBox="1"/>
          <p:nvPr/>
        </p:nvSpPr>
        <p:spPr>
          <a:xfrm>
            <a:off x="5723467" y="3881869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409510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609600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DC5EB0-9C6D-467A-BE06-E0311DA23890}"/>
              </a:ext>
            </a:extLst>
          </p:cNvPr>
          <p:cNvGrpSpPr/>
          <p:nvPr/>
        </p:nvGrpSpPr>
        <p:grpSpPr>
          <a:xfrm>
            <a:off x="5179528" y="3365726"/>
            <a:ext cx="1832945" cy="1848154"/>
            <a:chOff x="5171359" y="3815667"/>
            <a:chExt cx="1832945" cy="18481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398614-757A-4DEB-B504-F02570C9A6A0}"/>
                </a:ext>
              </a:extLst>
            </p:cNvPr>
            <p:cNvCxnSpPr>
              <a:cxnSpLocks/>
            </p:cNvCxnSpPr>
            <p:nvPr/>
          </p:nvCxnSpPr>
          <p:spPr>
            <a:xfrm>
              <a:off x="5171359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AD802F-14C6-46D3-AF1B-E89E7C4DCD1D}"/>
                </a:ext>
              </a:extLst>
            </p:cNvPr>
            <p:cNvCxnSpPr/>
            <p:nvPr/>
          </p:nvCxnSpPr>
          <p:spPr>
            <a:xfrm>
              <a:off x="5171359" y="5663821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3DCDF-CD8F-4BC3-8D3F-0F873D729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04" y="3815667"/>
              <a:ext cx="0" cy="182880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93023E-C11B-499D-85FC-3D68B9FA2491}"/>
              </a:ext>
            </a:extLst>
          </p:cNvPr>
          <p:cNvSpPr txBox="1"/>
          <p:nvPr/>
        </p:nvSpPr>
        <p:spPr>
          <a:xfrm>
            <a:off x="5723467" y="4741336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6D10A-10BA-44B7-8734-75ECD7C3B852}"/>
              </a:ext>
            </a:extLst>
          </p:cNvPr>
          <p:cNvSpPr txBox="1"/>
          <p:nvPr/>
        </p:nvSpPr>
        <p:spPr>
          <a:xfrm>
            <a:off x="5723467" y="4314262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(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3E7856-071D-4E1D-8B6F-F337391CF8AE}"/>
              </a:ext>
            </a:extLst>
          </p:cNvPr>
          <p:cNvGrpSpPr/>
          <p:nvPr/>
        </p:nvGrpSpPr>
        <p:grpSpPr>
          <a:xfrm>
            <a:off x="6655981" y="1594884"/>
            <a:ext cx="3636333" cy="1472609"/>
            <a:chOff x="6655981" y="1594884"/>
            <a:chExt cx="3636333" cy="147260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8B8B4D-B7FF-487B-9DD3-BDB9A0C1B5A6}"/>
                </a:ext>
              </a:extLst>
            </p:cNvPr>
            <p:cNvSpPr txBox="1"/>
            <p:nvPr/>
          </p:nvSpPr>
          <p:spPr>
            <a:xfrm>
              <a:off x="7341782" y="1892595"/>
              <a:ext cx="27591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 is processed but stack is not empty</a:t>
              </a:r>
            </a:p>
            <a:p>
              <a:r>
                <a:rPr lang="en-US" dirty="0"/>
                <a:t>Return </a:t>
              </a:r>
              <a:r>
                <a:rPr lang="en-US" b="1" dirty="0">
                  <a:solidFill>
                    <a:srgbClr val="C00000"/>
                  </a:solidFill>
                </a:rPr>
                <a:t>false</a:t>
              </a:r>
            </a:p>
          </p:txBody>
        </p:sp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F848487C-11B2-4B55-9FF1-F350C18B83A8}"/>
                </a:ext>
              </a:extLst>
            </p:cNvPr>
            <p:cNvSpPr/>
            <p:nvPr/>
          </p:nvSpPr>
          <p:spPr>
            <a:xfrm>
              <a:off x="6655981" y="1594884"/>
              <a:ext cx="3636333" cy="1472609"/>
            </a:xfrm>
            <a:prstGeom prst="wedgeEllipseCallout">
              <a:avLst>
                <a:gd name="adj1" fmla="val -58406"/>
                <a:gd name="adj2" fmla="val 4264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26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See </a:t>
            </a:r>
            <a:r>
              <a:rPr lang="en-US" dirty="0">
                <a:solidFill>
                  <a:schemeClr val="accent4"/>
                </a:solidFill>
              </a:rPr>
              <a:t>Parentheses.java </a:t>
            </a:r>
            <a:r>
              <a:rPr lang="en-US" dirty="0"/>
              <a:t>for the code of the method </a:t>
            </a:r>
            <a:r>
              <a:rPr lang="en-US" dirty="0" err="1">
                <a:solidFill>
                  <a:schemeClr val="accent4"/>
                </a:solidFill>
              </a:rPr>
              <a:t>isBalanced</a:t>
            </a:r>
            <a:endParaRPr lang="en-US" dirty="0">
              <a:solidFill>
                <a:schemeClr val="accent4"/>
              </a:solidFill>
            </a:endParaRPr>
          </a:p>
          <a:p>
            <a:pPr>
              <a:lnSpc>
                <a:spcPct val="110000"/>
              </a:lnSpc>
              <a:spcBef>
                <a:spcPts val="3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3000"/>
              </a:spcBef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71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957618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2800" dirty="0"/>
              <a:t>Problem Solving: Checking for Balanced Parentheses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solidFill>
                  <a:schemeClr val="tx1"/>
                </a:solidFill>
              </a:rPr>
              <a:t>Generalize it to handle different types of parentheses: { }, ( ), [ ]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>
                <a:solidFill>
                  <a:schemeClr val="tx1"/>
                </a:solidFill>
              </a:rPr>
              <a:t>Every open parenthesis must be closed by a closing parenthesis of the </a:t>
            </a:r>
            <a:r>
              <a:rPr lang="en-US" i="1" dirty="0">
                <a:solidFill>
                  <a:srgbClr val="00B050"/>
                </a:solidFill>
              </a:rPr>
              <a:t>same type </a:t>
            </a:r>
            <a:r>
              <a:rPr lang="en-US" dirty="0">
                <a:solidFill>
                  <a:schemeClr val="tx1"/>
                </a:solidFill>
              </a:rPr>
              <a:t>and every closing parenthesis closes an opening parenthesis of the </a:t>
            </a:r>
            <a:r>
              <a:rPr lang="en-US" i="1" dirty="0">
                <a:solidFill>
                  <a:srgbClr val="00B050"/>
                </a:solidFill>
              </a:rPr>
              <a:t>same type in the correct order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>
                <a:solidFill>
                  <a:schemeClr val="tx1"/>
                </a:solidFill>
              </a:rPr>
              <a:t>E.g.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{ ( [ ] ) } and ( )[ ]{ } are balanced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( ] and [ ( ] ) are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balanced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>
                <a:solidFill>
                  <a:schemeClr val="tx1"/>
                </a:solidFill>
              </a:rPr>
              <a:t>Exercise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3000"/>
              </a:spcBef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2400"/>
              </a:spcBef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56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3A54-39EF-42C8-B540-5EE8009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6127588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7793038" cy="9144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dirty="0"/>
              <a:t>Queue</a:t>
            </a:r>
          </a:p>
        </p:txBody>
      </p:sp>
      <p:pic>
        <p:nvPicPr>
          <p:cNvPr id="3" name="Picture 2" descr="A picture containing drawing, skiing&#10;&#10;Description automatically generated">
            <a:extLst>
              <a:ext uri="{FF2B5EF4-FFF2-40B4-BE49-F238E27FC236}">
                <a16:creationId xmlns:a16="http://schemas.microsoft.com/office/drawing/2014/main" id="{8E4A1EB7-B3E7-44BD-A887-4448FFFD3C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" b="7743"/>
          <a:stretch/>
        </p:blipFill>
        <p:spPr>
          <a:xfrm>
            <a:off x="2504663" y="2789845"/>
            <a:ext cx="9127131" cy="215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307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7793038" cy="9144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A special list where elements are </a:t>
            </a:r>
            <a:r>
              <a:rPr lang="en-US" i="1" dirty="0">
                <a:solidFill>
                  <a:schemeClr val="accent4"/>
                </a:solidFill>
              </a:rPr>
              <a:t>added only to the back </a:t>
            </a:r>
            <a:r>
              <a:rPr lang="en-US" dirty="0"/>
              <a:t>&amp; </a:t>
            </a:r>
            <a:r>
              <a:rPr lang="en-US" i="1" dirty="0">
                <a:solidFill>
                  <a:schemeClr val="accent4"/>
                </a:solidFill>
              </a:rPr>
              <a:t>removed only from the front</a:t>
            </a:r>
          </a:p>
        </p:txBody>
      </p:sp>
    </p:spTree>
    <p:extLst>
      <p:ext uri="{BB962C8B-B14F-4D97-AF65-F5344CB8AC3E}">
        <p14:creationId xmlns:p14="http://schemas.microsoft.com/office/powerpoint/2010/main" val="38201372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7793038" cy="9144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/>
              <a:t>First in, first out (</a:t>
            </a:r>
            <a:r>
              <a:rPr lang="en-US" dirty="0">
                <a:solidFill>
                  <a:schemeClr val="accent4"/>
                </a:solidFill>
              </a:rPr>
              <a:t>FIFO</a:t>
            </a:r>
            <a:r>
              <a:rPr lang="en-US" dirty="0"/>
              <a:t>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accent4"/>
                </a:solidFill>
              </a:rPr>
              <a:t>first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chemeClr val="accent4"/>
                </a:solidFill>
              </a:rPr>
              <a:t>element that enters </a:t>
            </a:r>
            <a:r>
              <a:rPr lang="en-US" dirty="0">
                <a:solidFill>
                  <a:schemeClr val="tx1"/>
                </a:solidFill>
              </a:rPr>
              <a:t>the queue is </a:t>
            </a:r>
            <a:r>
              <a:rPr lang="en-US" dirty="0"/>
              <a:t>the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chemeClr val="accent4"/>
                </a:solidFill>
              </a:rPr>
              <a:t>first element that comes out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b="1" dirty="0">
                <a:solidFill>
                  <a:schemeClr val="accent4"/>
                </a:solidFill>
              </a:rPr>
              <a:t>First come first serve</a:t>
            </a:r>
          </a:p>
        </p:txBody>
      </p:sp>
    </p:spTree>
    <p:extLst>
      <p:ext uri="{BB962C8B-B14F-4D97-AF65-F5344CB8AC3E}">
        <p14:creationId xmlns:p14="http://schemas.microsoft.com/office/powerpoint/2010/main" val="349434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852848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3000" dirty="0"/>
              <a:t>Common Methods of Dynamic Data Structures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1900" b="1" dirty="0"/>
              <a:t>get (query)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1900" b="1" dirty="0"/>
              <a:t>set/put (update)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1900" b="1" dirty="0"/>
              <a:t>add/put (insert)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1900" b="1" dirty="0"/>
              <a:t>remove (delete)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1900" b="1" dirty="0"/>
              <a:t>contains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1900" b="1" dirty="0"/>
              <a:t>size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1900" b="1" dirty="0" err="1"/>
              <a:t>isEmpty</a:t>
            </a:r>
            <a:endParaRPr lang="en-US" sz="1900" b="1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1900" b="1" dirty="0"/>
              <a:t>…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836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7793038" cy="9144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dirty="0"/>
              <a:t>Queue Operations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b="1" dirty="0">
                <a:solidFill>
                  <a:schemeClr val="accent4"/>
                </a:solidFill>
              </a:rPr>
              <a:t>Add</a:t>
            </a:r>
            <a:r>
              <a:rPr lang="en-US" dirty="0">
                <a:solidFill>
                  <a:schemeClr val="accent4"/>
                </a:solidFill>
              </a:rPr>
              <a:t>: </a:t>
            </a:r>
            <a:r>
              <a:rPr lang="en-US" dirty="0"/>
              <a:t>Add an element to the </a:t>
            </a:r>
            <a:r>
              <a:rPr lang="en-US" i="1" dirty="0">
                <a:solidFill>
                  <a:schemeClr val="accent4"/>
                </a:solidFill>
              </a:rPr>
              <a:t>back</a:t>
            </a:r>
            <a:r>
              <a:rPr lang="en-US" dirty="0"/>
              <a:t> of the queue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1500" dirty="0"/>
              <a:t>Traditionally adding to a queue is called </a:t>
            </a:r>
            <a:r>
              <a:rPr lang="en-US" sz="1500" i="1" dirty="0">
                <a:solidFill>
                  <a:schemeClr val="accent4"/>
                </a:solidFill>
              </a:rPr>
              <a:t>enqueue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b="1" dirty="0">
                <a:solidFill>
                  <a:schemeClr val="accent4"/>
                </a:solidFill>
              </a:rPr>
              <a:t>Remove</a:t>
            </a:r>
            <a:r>
              <a:rPr lang="en-US" dirty="0">
                <a:solidFill>
                  <a:schemeClr val="accent4"/>
                </a:solidFill>
              </a:rPr>
              <a:t>:</a:t>
            </a:r>
            <a:r>
              <a:rPr lang="en-US" dirty="0"/>
              <a:t> Remove the element from the </a:t>
            </a:r>
            <a:r>
              <a:rPr lang="en-US" i="1" dirty="0">
                <a:solidFill>
                  <a:schemeClr val="accent4"/>
                </a:solidFill>
              </a:rPr>
              <a:t>front</a:t>
            </a:r>
            <a:r>
              <a:rPr lang="en-US" dirty="0"/>
              <a:t> of the queue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1500" dirty="0"/>
              <a:t>Traditionally adding to a queue is called </a:t>
            </a:r>
            <a:r>
              <a:rPr lang="en-US" sz="1500" i="1" dirty="0">
                <a:solidFill>
                  <a:schemeClr val="accent4"/>
                </a:solidFill>
              </a:rPr>
              <a:t>dequeue</a:t>
            </a:r>
            <a:endParaRPr lang="en-US" sz="1500" i="1" dirty="0">
              <a:solidFill>
                <a:srgbClr val="00B050"/>
              </a:solidFill>
            </a:endParaRP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b="1" dirty="0">
                <a:solidFill>
                  <a:schemeClr val="accent4"/>
                </a:solidFill>
              </a:rPr>
              <a:t>Peek</a:t>
            </a:r>
            <a:r>
              <a:rPr lang="en-US" dirty="0">
                <a:solidFill>
                  <a:schemeClr val="accent4"/>
                </a:solidFill>
              </a:rPr>
              <a:t>: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Read the element at the front without removing it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110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958470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sz="3000" dirty="0"/>
              <a:t>The Java </a:t>
            </a:r>
            <a:r>
              <a:rPr lang="en-US" sz="3000" dirty="0">
                <a:solidFill>
                  <a:schemeClr val="accent4"/>
                </a:solidFill>
              </a:rPr>
              <a:t>Queue&lt;E&gt;</a:t>
            </a:r>
            <a:r>
              <a:rPr lang="en-US" sz="3000" dirty="0"/>
              <a:t> </a:t>
            </a:r>
            <a:r>
              <a:rPr lang="en-US" sz="3000" i="1" dirty="0">
                <a:solidFill>
                  <a:schemeClr val="accent4"/>
                </a:solidFill>
              </a:rPr>
              <a:t>Interface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800" dirty="0"/>
              <a:t>In Java, </a:t>
            </a:r>
            <a:r>
              <a:rPr lang="en-US" sz="1800" b="1" dirty="0">
                <a:solidFill>
                  <a:schemeClr val="accent4"/>
                </a:solidFill>
              </a:rPr>
              <a:t>Queue&lt;E&gt;</a:t>
            </a:r>
            <a:r>
              <a:rPr lang="en-US" sz="1800" dirty="0"/>
              <a:t> is an interface, </a:t>
            </a:r>
            <a:r>
              <a:rPr lang="en-US" sz="1800" i="1" dirty="0">
                <a:solidFill>
                  <a:srgbClr val="C00000"/>
                </a:solidFill>
              </a:rPr>
              <a:t>not</a:t>
            </a:r>
            <a:r>
              <a:rPr lang="en-US" sz="1800" dirty="0"/>
              <a:t> a class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1800" dirty="0"/>
              <a:t>See </a:t>
            </a:r>
            <a:r>
              <a:rPr lang="en-US" sz="1800" dirty="0">
                <a:hlinkClick r:id="rId3"/>
              </a:rPr>
              <a:t>here</a:t>
            </a:r>
            <a:r>
              <a:rPr lang="en-US" sz="1800" dirty="0"/>
              <a:t> for details of the Java </a:t>
            </a:r>
            <a:r>
              <a:rPr lang="en-US" sz="1800" b="1" dirty="0">
                <a:solidFill>
                  <a:schemeClr val="accent4"/>
                </a:solidFill>
              </a:rPr>
              <a:t>Queue&lt;E&gt;</a:t>
            </a:r>
            <a:r>
              <a:rPr lang="en-US" sz="1800" dirty="0"/>
              <a:t> interface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/>
              <a:t>A queue is usually created as a </a:t>
            </a:r>
            <a:r>
              <a:rPr lang="en-US" b="1" i="1" dirty="0">
                <a:solidFill>
                  <a:schemeClr val="accent4"/>
                </a:solidFill>
              </a:rPr>
              <a:t>linked list</a:t>
            </a:r>
            <a:endParaRPr lang="en-US" sz="1800" b="1" i="1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C9A50-A537-4882-8015-E7D2865FAECC}"/>
              </a:ext>
            </a:extLst>
          </p:cNvPr>
          <p:cNvSpPr txBox="1"/>
          <p:nvPr/>
        </p:nvSpPr>
        <p:spPr>
          <a:xfrm>
            <a:off x="2941093" y="3803175"/>
            <a:ext cx="630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Queue&lt;T&gt;  queue  =  new  </a:t>
            </a:r>
            <a:r>
              <a:rPr lang="en-US" sz="1600" dirty="0">
                <a:solidFill>
                  <a:schemeClr val="accent4"/>
                </a:solidFill>
              </a:rPr>
              <a:t>LinkedList</a:t>
            </a:r>
            <a:r>
              <a:rPr lang="en-US" dirty="0">
                <a:solidFill>
                  <a:schemeClr val="accent4"/>
                </a:solidFill>
              </a:rPr>
              <a:t>&lt;&gt;( )</a:t>
            </a:r>
          </a:p>
        </p:txBody>
      </p:sp>
    </p:spTree>
    <p:extLst>
      <p:ext uri="{BB962C8B-B14F-4D97-AF65-F5344CB8AC3E}">
        <p14:creationId xmlns:p14="http://schemas.microsoft.com/office/powerpoint/2010/main" val="27521679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7793038" cy="9144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1800" dirty="0"/>
              <a:t>See </a:t>
            </a:r>
            <a:r>
              <a:rPr lang="en-US" sz="1800" dirty="0">
                <a:solidFill>
                  <a:schemeClr val="accent4"/>
                </a:solidFill>
              </a:rPr>
              <a:t>QueueDemo.java </a:t>
            </a:r>
            <a:r>
              <a:rPr lang="en-US" sz="1800" dirty="0"/>
              <a:t>for a demonstration of basic queue operations</a:t>
            </a:r>
          </a:p>
        </p:txBody>
      </p:sp>
    </p:spTree>
    <p:extLst>
      <p:ext uri="{BB962C8B-B14F-4D97-AF65-F5344CB8AC3E}">
        <p14:creationId xmlns:p14="http://schemas.microsoft.com/office/powerpoint/2010/main" val="26307340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799" y="548640"/>
            <a:ext cx="8163339" cy="9144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sz="2600" dirty="0"/>
              <a:t>Many Applications of Queues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solidFill>
                  <a:schemeClr val="tx1"/>
                </a:solidFill>
              </a:rPr>
              <a:t>All services &amp; resource scheduling apps where customers are served on a </a:t>
            </a:r>
            <a:r>
              <a:rPr lang="en-US" b="1" i="1" dirty="0">
                <a:solidFill>
                  <a:schemeClr val="accent4"/>
                </a:solidFill>
              </a:rPr>
              <a:t>first come, first serve </a:t>
            </a:r>
            <a:r>
              <a:rPr lang="en-US" dirty="0">
                <a:solidFill>
                  <a:schemeClr val="tx1"/>
                </a:solidFill>
              </a:rPr>
              <a:t>basis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/>
              <a:t>Breadth-First Search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914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3A54-39EF-42C8-B540-5EE8009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val="4213409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90514"/>
            <a:ext cx="7793038" cy="1081087"/>
          </a:xfrm>
        </p:spPr>
        <p:txBody>
          <a:bodyPr>
            <a:normAutofit/>
          </a:bodyPr>
          <a:lstStyle/>
          <a:p>
            <a:r>
              <a:rPr lang="en-US" dirty="0"/>
              <a:t>Priority Queue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8229600" cy="3733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/>
              <a:t>A data structure for organizing a collection of elements each associated with a “priority” 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/>
              <a:t>The element with the “highest priority” is first served</a:t>
            </a:r>
          </a:p>
          <a:p>
            <a:pPr marL="0" indent="0">
              <a:spcBef>
                <a:spcPts val="1800"/>
              </a:spcBef>
              <a:buNone/>
            </a:pPr>
            <a:endParaRPr lang="en-US" sz="2400" dirty="0"/>
          </a:p>
          <a:p>
            <a:pPr>
              <a:spcBef>
                <a:spcPts val="2400"/>
              </a:spcBef>
            </a:pPr>
            <a:endParaRPr lang="en-US" sz="2400" dirty="0"/>
          </a:p>
          <a:p>
            <a:pPr>
              <a:spcBef>
                <a:spcPts val="3600"/>
              </a:spcBef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ym typeface="Symbol" pitchFamily="18" charset="2"/>
            </a:endParaRPr>
          </a:p>
          <a:p>
            <a:pPr>
              <a:spcBef>
                <a:spcPct val="75000"/>
              </a:spcBef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E104-D118-4EA7-95A6-7AC74FB8797E}" type="slidenum">
              <a:rPr lang="ar-SA" smtClean="0"/>
              <a:pPr/>
              <a:t>85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E4658-C7FD-4334-ADEA-86C1AE0A0241}"/>
              </a:ext>
            </a:extLst>
          </p:cNvPr>
          <p:cNvCxnSpPr/>
          <p:nvPr/>
        </p:nvCxnSpPr>
        <p:spPr bwMode="auto">
          <a:xfrm>
            <a:off x="10439400" y="34290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615487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799" y="290514"/>
            <a:ext cx="8812697" cy="1081087"/>
          </a:xfrm>
        </p:spPr>
        <p:txBody>
          <a:bodyPr>
            <a:normAutofit/>
          </a:bodyPr>
          <a:lstStyle/>
          <a:p>
            <a:r>
              <a:rPr lang="en-US" sz="2000" dirty="0"/>
              <a:t>A Real-Life Example – Emergency Room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8229600" cy="3733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Consider the waiting room of a hospital’s ER where patients wait to be admitted 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Ideally the most ill patient should be first served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Idea to implement this: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Assign a "priority" to each patient based first on the severity of illness then on arrival time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When a patient room is available, admit the waiting patient with the "highest priority"</a:t>
            </a:r>
          </a:p>
          <a:p>
            <a:pPr>
              <a:spcBef>
                <a:spcPts val="2400"/>
              </a:spcBef>
            </a:pPr>
            <a:endParaRPr lang="en-US" sz="2400" dirty="0"/>
          </a:p>
          <a:p>
            <a:pPr>
              <a:spcBef>
                <a:spcPts val="3600"/>
              </a:spcBef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ym typeface="Symbol" pitchFamily="18" charset="2"/>
            </a:endParaRPr>
          </a:p>
          <a:p>
            <a:pPr>
              <a:spcBef>
                <a:spcPct val="75000"/>
              </a:spcBef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E104-D118-4EA7-95A6-7AC74FB8797E}" type="slidenum">
              <a:rPr lang="ar-SA" smtClean="0"/>
              <a:pPr/>
              <a:t>86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E4658-C7FD-4334-ADEA-86C1AE0A0241}"/>
              </a:ext>
            </a:extLst>
          </p:cNvPr>
          <p:cNvCxnSpPr/>
          <p:nvPr/>
        </p:nvCxnSpPr>
        <p:spPr bwMode="auto">
          <a:xfrm>
            <a:off x="10439400" y="34290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852572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90514"/>
            <a:ext cx="7793038" cy="108108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But what is priority?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91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09800" y="1905000"/>
                <a:ext cx="8229600" cy="3733800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2400"/>
                  </a:spcBef>
                </a:pPr>
                <a:r>
                  <a:rPr lang="en-US" sz="2000" dirty="0"/>
                  <a:t>Assume elements of the collection come from a class with a well-defined </a:t>
                </a:r>
                <a:r>
                  <a:rPr lang="en-US" sz="2000" i="1" dirty="0">
                    <a:solidFill>
                      <a:schemeClr val="accent4"/>
                    </a:solidFill>
                  </a:rPr>
                  <a:t>ordering</a:t>
                </a:r>
              </a:p>
              <a:p>
                <a:pPr>
                  <a:lnSpc>
                    <a:spcPct val="110000"/>
                  </a:lnSpc>
                  <a:spcBef>
                    <a:spcPts val="2400"/>
                  </a:spcBef>
                </a:pPr>
                <a:r>
                  <a:rPr lang="en-US" sz="2000" dirty="0"/>
                  <a:t>Can compare any two objects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&amp;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10000"/>
                  </a:lnSpc>
                  <a:spcBef>
                    <a:spcPts val="2400"/>
                  </a:spcBef>
                </a:pPr>
                <a:r>
                  <a:rPr lang="en-US" sz="2000" dirty="0"/>
                  <a:t>Three possible outcomes:</a:t>
                </a:r>
              </a:p>
              <a:p>
                <a:pPr lvl="1">
                  <a:spcBef>
                    <a:spcPts val="18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800" dirty="0"/>
              </a:p>
              <a:p>
                <a:pPr lvl="1">
                  <a:spcBef>
                    <a:spcPts val="18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800" dirty="0"/>
              </a:p>
              <a:p>
                <a:pPr lvl="1">
                  <a:spcBef>
                    <a:spcPts val="18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800" dirty="0"/>
              </a:p>
              <a:p>
                <a:pPr marL="0" indent="0">
                  <a:spcBef>
                    <a:spcPts val="1800"/>
                  </a:spcBef>
                  <a:buNone/>
                </a:pPr>
                <a:endParaRPr lang="en-US" sz="2400" dirty="0"/>
              </a:p>
              <a:p>
                <a:pPr>
                  <a:spcBef>
                    <a:spcPts val="2400"/>
                  </a:spcBef>
                </a:pPr>
                <a:endParaRPr lang="en-US" sz="2400" dirty="0"/>
              </a:p>
              <a:p>
                <a:pPr>
                  <a:spcBef>
                    <a:spcPts val="3600"/>
                  </a:spcBef>
                </a:pPr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sym typeface="Symbol" pitchFamily="18" charset="2"/>
                </a:endParaRPr>
              </a:p>
              <a:p>
                <a:pPr>
                  <a:spcBef>
                    <a:spcPct val="75000"/>
                  </a:spcBef>
                </a:pPr>
                <a:endParaRPr lang="en-US" sz="36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591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09800" y="1905000"/>
                <a:ext cx="8229600" cy="3733800"/>
              </a:xfrm>
              <a:blipFill>
                <a:blip r:embed="rId3"/>
                <a:stretch>
                  <a:fillRect l="-1778" t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E104-D118-4EA7-95A6-7AC74FB8797E}" type="slidenum">
              <a:rPr lang="ar-SA" smtClean="0"/>
              <a:pPr/>
              <a:t>87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E4658-C7FD-4334-ADEA-86C1AE0A0241}"/>
              </a:ext>
            </a:extLst>
          </p:cNvPr>
          <p:cNvCxnSpPr/>
          <p:nvPr/>
        </p:nvCxnSpPr>
        <p:spPr bwMode="auto">
          <a:xfrm>
            <a:off x="10439400" y="34290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063768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90514"/>
            <a:ext cx="7793038" cy="108108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But what is priority?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8229600" cy="3733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2000" dirty="0"/>
              <a:t>Some classes have a </a:t>
            </a:r>
            <a:r>
              <a:rPr lang="en-US" sz="2000" i="1" dirty="0">
                <a:solidFill>
                  <a:schemeClr val="accent4"/>
                </a:solidFill>
              </a:rPr>
              <a:t>natural ordering</a:t>
            </a:r>
          </a:p>
          <a:p>
            <a:pPr lvl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4"/>
                </a:solidFill>
              </a:rPr>
              <a:t>Integer</a:t>
            </a:r>
            <a:r>
              <a:rPr lang="en-US" sz="1800" dirty="0"/>
              <a:t> with ascending order</a:t>
            </a:r>
          </a:p>
          <a:p>
            <a:pPr lvl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4"/>
                </a:solidFill>
              </a:rPr>
              <a:t>String</a:t>
            </a:r>
            <a:r>
              <a:rPr lang="en-US" sz="1800" dirty="0"/>
              <a:t> with alphabetic order</a:t>
            </a:r>
          </a:p>
          <a:p>
            <a:pPr lvl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Any class that implements the </a:t>
            </a:r>
            <a:r>
              <a:rPr lang="en-US" sz="1800" dirty="0">
                <a:solidFill>
                  <a:schemeClr val="accent4"/>
                </a:solidFill>
              </a:rPr>
              <a:t>Comparable</a:t>
            </a:r>
            <a:r>
              <a:rPr lang="en-US" sz="1800" dirty="0"/>
              <a:t> interface has an ordering defined by its </a:t>
            </a:r>
            <a:r>
              <a:rPr lang="en-US" sz="1800" dirty="0" err="1">
                <a:solidFill>
                  <a:schemeClr val="accent4"/>
                </a:solidFill>
              </a:rPr>
              <a:t>compareTo</a:t>
            </a:r>
            <a:r>
              <a:rPr lang="en-US" sz="1800" dirty="0"/>
              <a:t> method</a:t>
            </a:r>
          </a:p>
          <a:p>
            <a:pPr>
              <a:spcBef>
                <a:spcPts val="2400"/>
              </a:spcBef>
            </a:pPr>
            <a:endParaRPr lang="en-US" sz="2400" dirty="0"/>
          </a:p>
          <a:p>
            <a:pPr>
              <a:spcBef>
                <a:spcPts val="3600"/>
              </a:spcBef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ym typeface="Symbol" pitchFamily="18" charset="2"/>
            </a:endParaRPr>
          </a:p>
          <a:p>
            <a:pPr>
              <a:spcBef>
                <a:spcPct val="75000"/>
              </a:spcBef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E104-D118-4EA7-95A6-7AC74FB8797E}" type="slidenum">
              <a:rPr lang="ar-SA" smtClean="0"/>
              <a:pPr/>
              <a:t>88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E4658-C7FD-4334-ADEA-86C1AE0A0241}"/>
              </a:ext>
            </a:extLst>
          </p:cNvPr>
          <p:cNvCxnSpPr/>
          <p:nvPr/>
        </p:nvCxnSpPr>
        <p:spPr bwMode="auto">
          <a:xfrm>
            <a:off x="10439400" y="34290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556140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90514"/>
            <a:ext cx="7793038" cy="108108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But what is priority?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8229600" cy="3733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2000" dirty="0"/>
              <a:t>May need to </a:t>
            </a:r>
            <a:r>
              <a:rPr lang="en-US" sz="2000" i="1" dirty="0">
                <a:solidFill>
                  <a:schemeClr val="accent4"/>
                </a:solidFill>
              </a:rPr>
              <a:t>impose an ordering </a:t>
            </a:r>
            <a:r>
              <a:rPr lang="en-US" sz="2000" dirty="0"/>
              <a:t>on demand</a:t>
            </a:r>
          </a:p>
          <a:p>
            <a:pPr lvl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The class may not come with a natural ordering</a:t>
            </a:r>
          </a:p>
          <a:p>
            <a:pPr lvl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The class may already have an ordering, but we need to compare its objects by a different order as demanded by the app</a:t>
            </a:r>
          </a:p>
          <a:p>
            <a:pPr lvl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Java allows </a:t>
            </a:r>
            <a:r>
              <a:rPr lang="en-US" sz="1800" i="1" dirty="0">
                <a:solidFill>
                  <a:schemeClr val="accent4"/>
                </a:solidFill>
              </a:rPr>
              <a:t>custom ordering </a:t>
            </a:r>
            <a:r>
              <a:rPr lang="en-US" sz="1800" dirty="0"/>
              <a:t>defined</a:t>
            </a:r>
            <a:r>
              <a:rPr lang="en-US" sz="1800" i="1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using the </a:t>
            </a:r>
            <a:r>
              <a:rPr lang="en-US" sz="1800" dirty="0">
                <a:solidFill>
                  <a:schemeClr val="accent4"/>
                </a:solidFill>
              </a:rPr>
              <a:t>Comparator</a:t>
            </a:r>
            <a:r>
              <a:rPr lang="en-US" sz="1800" dirty="0"/>
              <a:t> interface</a:t>
            </a:r>
          </a:p>
          <a:p>
            <a:pPr>
              <a:spcBef>
                <a:spcPts val="2400"/>
              </a:spcBef>
            </a:pPr>
            <a:endParaRPr lang="en-US" sz="2400" dirty="0"/>
          </a:p>
          <a:p>
            <a:pPr>
              <a:spcBef>
                <a:spcPts val="3600"/>
              </a:spcBef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ym typeface="Symbol" pitchFamily="18" charset="2"/>
            </a:endParaRPr>
          </a:p>
          <a:p>
            <a:pPr>
              <a:spcBef>
                <a:spcPct val="75000"/>
              </a:spcBef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E104-D118-4EA7-95A6-7AC74FB8797E}" type="slidenum">
              <a:rPr lang="ar-SA" smtClean="0"/>
              <a:pPr/>
              <a:t>89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E4658-C7FD-4334-ADEA-86C1AE0A0241}"/>
              </a:ext>
            </a:extLst>
          </p:cNvPr>
          <p:cNvCxnSpPr/>
          <p:nvPr/>
        </p:nvCxnSpPr>
        <p:spPr bwMode="auto">
          <a:xfrm>
            <a:off x="10439400" y="34290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3131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CF5A-E457-4D31-8DBA-7CA5E0C0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3731796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90514"/>
            <a:ext cx="7793038" cy="108108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But what is priority?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8229600" cy="3733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2000" dirty="0"/>
              <a:t>A priority queue is collection of objects, each associated with a priority that is determined by a given ordering, natural or custom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2000" dirty="0"/>
              <a:t>The object with the "highest" priority is first served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2000" dirty="0"/>
              <a:t>Opposite notions of priority: </a:t>
            </a:r>
            <a:r>
              <a:rPr lang="en-US" sz="2000" dirty="0">
                <a:solidFill>
                  <a:schemeClr val="accent4"/>
                </a:solidFill>
              </a:rPr>
              <a:t>Min</a:t>
            </a:r>
            <a:r>
              <a:rPr lang="en-US" sz="2000" dirty="0"/>
              <a:t> vs. </a:t>
            </a:r>
            <a:r>
              <a:rPr lang="en-US" sz="2000" dirty="0">
                <a:solidFill>
                  <a:schemeClr val="accent4"/>
                </a:solidFill>
              </a:rPr>
              <a:t>Max</a:t>
            </a:r>
            <a:r>
              <a:rPr lang="en-US" sz="2000" dirty="0"/>
              <a:t> Priority Queue</a:t>
            </a:r>
          </a:p>
          <a:p>
            <a:pPr>
              <a:spcBef>
                <a:spcPts val="3600"/>
              </a:spcBef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ym typeface="Symbol" pitchFamily="18" charset="2"/>
            </a:endParaRPr>
          </a:p>
          <a:p>
            <a:pPr>
              <a:spcBef>
                <a:spcPct val="75000"/>
              </a:spcBef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E104-D118-4EA7-95A6-7AC74FB8797E}" type="slidenum">
              <a:rPr lang="ar-SA" smtClean="0"/>
              <a:pPr/>
              <a:t>90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E4658-C7FD-4334-ADEA-86C1AE0A0241}"/>
              </a:ext>
            </a:extLst>
          </p:cNvPr>
          <p:cNvCxnSpPr/>
          <p:nvPr/>
        </p:nvCxnSpPr>
        <p:spPr bwMode="auto">
          <a:xfrm>
            <a:off x="10439400" y="34290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270972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90514"/>
            <a:ext cx="7793038" cy="1081087"/>
          </a:xfrm>
        </p:spPr>
        <p:txBody>
          <a:bodyPr>
            <a:normAutofit/>
          </a:bodyPr>
          <a:lstStyle/>
          <a:p>
            <a:r>
              <a:rPr lang="en-US" sz="2800" dirty="0"/>
              <a:t>Min vs. Max Priority Queue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8229600" cy="3733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2000" dirty="0"/>
              <a:t>In a </a:t>
            </a:r>
            <a:r>
              <a:rPr lang="en-US" sz="2000" dirty="0">
                <a:solidFill>
                  <a:schemeClr val="accent4"/>
                </a:solidFill>
              </a:rPr>
              <a:t>min</a:t>
            </a:r>
            <a:r>
              <a:rPr lang="en-US" sz="2000" dirty="0"/>
              <a:t> priority queue, smaller elements have higher priorities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2000" dirty="0"/>
              <a:t>In a </a:t>
            </a:r>
            <a:r>
              <a:rPr lang="en-US" sz="2000" dirty="0">
                <a:solidFill>
                  <a:schemeClr val="accent4"/>
                </a:solidFill>
              </a:rPr>
              <a:t>max </a:t>
            </a:r>
            <a:r>
              <a:rPr lang="en-US" sz="2000" dirty="0"/>
              <a:t>priority queue, larger elements have higher priorities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2000" dirty="0"/>
              <a:t>Note: smaller or larger is with respect to a specified ordering</a:t>
            </a:r>
            <a:endParaRPr lang="en-US" dirty="0"/>
          </a:p>
          <a:p>
            <a:endParaRPr lang="en-US" dirty="0"/>
          </a:p>
          <a:p>
            <a:endParaRPr lang="en-US" dirty="0">
              <a:sym typeface="Symbol" pitchFamily="18" charset="2"/>
            </a:endParaRPr>
          </a:p>
          <a:p>
            <a:pPr>
              <a:spcBef>
                <a:spcPct val="75000"/>
              </a:spcBef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E104-D118-4EA7-95A6-7AC74FB8797E}" type="slidenum">
              <a:rPr lang="ar-SA" smtClean="0"/>
              <a:pPr/>
              <a:t>91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E4658-C7FD-4334-ADEA-86C1AE0A0241}"/>
              </a:ext>
            </a:extLst>
          </p:cNvPr>
          <p:cNvCxnSpPr/>
          <p:nvPr/>
        </p:nvCxnSpPr>
        <p:spPr bwMode="auto">
          <a:xfrm>
            <a:off x="10439400" y="34290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64255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90514"/>
            <a:ext cx="8279642" cy="1081087"/>
          </a:xfrm>
        </p:spPr>
        <p:txBody>
          <a:bodyPr>
            <a:normAutofit/>
          </a:bodyPr>
          <a:lstStyle/>
          <a:p>
            <a:r>
              <a:rPr lang="en-US" sz="2800" dirty="0"/>
              <a:t>Java </a:t>
            </a:r>
            <a:r>
              <a:rPr lang="en-US" sz="2800" dirty="0" err="1">
                <a:solidFill>
                  <a:schemeClr val="accent4"/>
                </a:solidFill>
              </a:rPr>
              <a:t>PriorityQueue</a:t>
            </a:r>
            <a:r>
              <a:rPr lang="en-US" sz="2800" dirty="0">
                <a:solidFill>
                  <a:schemeClr val="accent4"/>
                </a:solidFill>
              </a:rPr>
              <a:t>&lt;E&gt;</a:t>
            </a:r>
            <a:r>
              <a:rPr lang="en-US" sz="2800" dirty="0"/>
              <a:t> Class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8229600" cy="3733800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sz="2000" dirty="0"/>
              <a:t>Based on a </a:t>
            </a:r>
            <a:r>
              <a:rPr lang="en-US" sz="2000" i="1" dirty="0">
                <a:solidFill>
                  <a:schemeClr val="accent4"/>
                </a:solidFill>
              </a:rPr>
              <a:t>binary heap</a:t>
            </a:r>
            <a:r>
              <a:rPr lang="en-US" sz="2000" dirty="0"/>
              <a:t>, the most common data structure for implementing priority queues</a:t>
            </a:r>
          </a:p>
          <a:p>
            <a:pPr>
              <a:spcBef>
                <a:spcPts val="3000"/>
              </a:spcBef>
            </a:pPr>
            <a:r>
              <a:rPr lang="en-US" sz="2000" dirty="0"/>
              <a:t>By default a </a:t>
            </a:r>
            <a:r>
              <a:rPr lang="en-US" sz="2000" b="1" dirty="0">
                <a:solidFill>
                  <a:schemeClr val="accent4"/>
                </a:solidFill>
              </a:rPr>
              <a:t>min</a:t>
            </a:r>
            <a:r>
              <a:rPr lang="en-US" sz="2000" dirty="0"/>
              <a:t> priority queue using the elements’ natural ordering (as defined by the </a:t>
            </a:r>
            <a:r>
              <a:rPr lang="en-US" sz="2000" dirty="0" err="1">
                <a:solidFill>
                  <a:schemeClr val="accent4"/>
                </a:solidFill>
              </a:rPr>
              <a:t>compareTo</a:t>
            </a:r>
            <a:r>
              <a:rPr lang="en-US" sz="2000" dirty="0"/>
              <a:t> method of the elements’ class)</a:t>
            </a:r>
          </a:p>
          <a:p>
            <a:pPr>
              <a:spcBef>
                <a:spcPts val="3000"/>
              </a:spcBef>
            </a:pPr>
            <a:r>
              <a:rPr lang="en-US" sz="2000" dirty="0"/>
              <a:t>Several ways to build a </a:t>
            </a:r>
            <a:r>
              <a:rPr lang="en-US" sz="2000" dirty="0">
                <a:solidFill>
                  <a:schemeClr val="accent4"/>
                </a:solidFill>
              </a:rPr>
              <a:t>max</a:t>
            </a:r>
            <a:r>
              <a:rPr lang="en-US" sz="2000" dirty="0"/>
              <a:t> heap</a:t>
            </a:r>
          </a:p>
          <a:p>
            <a:pPr>
              <a:spcBef>
                <a:spcPts val="3000"/>
              </a:spcBef>
            </a:pPr>
            <a:r>
              <a:rPr lang="en-US" sz="2000" dirty="0"/>
              <a:t>Supports </a:t>
            </a:r>
            <a:r>
              <a:rPr lang="en-US" sz="2000" i="1" dirty="0">
                <a:solidFill>
                  <a:schemeClr val="accent4"/>
                </a:solidFill>
              </a:rPr>
              <a:t>custom comparators</a:t>
            </a:r>
          </a:p>
          <a:p>
            <a:pPr>
              <a:spcBef>
                <a:spcPts val="3000"/>
              </a:spcBef>
            </a:pPr>
            <a:endParaRPr lang="en-US" sz="2200" b="1" dirty="0">
              <a:solidFill>
                <a:srgbClr val="008A66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US" sz="2400" dirty="0"/>
          </a:p>
          <a:p>
            <a:pPr>
              <a:spcBef>
                <a:spcPts val="3600"/>
              </a:spcBef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ym typeface="Symbol" pitchFamily="18" charset="2"/>
            </a:endParaRPr>
          </a:p>
          <a:p>
            <a:pPr>
              <a:spcBef>
                <a:spcPct val="75000"/>
              </a:spcBef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E104-D118-4EA7-95A6-7AC74FB8797E}" type="slidenum">
              <a:rPr lang="ar-SA" smtClean="0"/>
              <a:pPr/>
              <a:t>92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E4658-C7FD-4334-ADEA-86C1AE0A0241}"/>
              </a:ext>
            </a:extLst>
          </p:cNvPr>
          <p:cNvCxnSpPr/>
          <p:nvPr/>
        </p:nvCxnSpPr>
        <p:spPr bwMode="auto">
          <a:xfrm>
            <a:off x="10439400" y="34290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561295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90514"/>
            <a:ext cx="7793038" cy="1081087"/>
          </a:xfrm>
        </p:spPr>
        <p:txBody>
          <a:bodyPr>
            <a:noAutofit/>
          </a:bodyPr>
          <a:lstStyle/>
          <a:p>
            <a:r>
              <a:rPr lang="en-US" sz="3200" dirty="0"/>
              <a:t>Priority Queue Constructors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E104-D118-4EA7-95A6-7AC74FB8797E}" type="slidenum">
              <a:rPr lang="ar-SA" smtClean="0"/>
              <a:pPr/>
              <a:t>93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E4658-C7FD-4334-ADEA-86C1AE0A0241}"/>
              </a:ext>
            </a:extLst>
          </p:cNvPr>
          <p:cNvCxnSpPr/>
          <p:nvPr/>
        </p:nvCxnSpPr>
        <p:spPr bwMode="auto">
          <a:xfrm>
            <a:off x="10439400" y="34290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36762"/>
            <a:ext cx="8991600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937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90514"/>
            <a:ext cx="7793038" cy="1081087"/>
          </a:xfrm>
        </p:spPr>
        <p:txBody>
          <a:bodyPr>
            <a:normAutofit/>
          </a:bodyPr>
          <a:lstStyle/>
          <a:p>
            <a:r>
              <a:rPr lang="en-US" sz="3200" dirty="0"/>
              <a:t>Priority Queue methods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8229600" cy="37338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800"/>
              </a:spcBef>
            </a:pPr>
            <a:r>
              <a:rPr lang="en-US" sz="2000" b="1" dirty="0">
                <a:solidFill>
                  <a:schemeClr val="accent4"/>
                </a:solidFill>
              </a:rPr>
              <a:t>add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b="1" dirty="0">
                <a:solidFill>
                  <a:schemeClr val="accent4"/>
                </a:solidFill>
              </a:rPr>
              <a:t>/ offer </a:t>
            </a:r>
            <a:r>
              <a:rPr lang="en-US" sz="2000" dirty="0"/>
              <a:t>–</a:t>
            </a:r>
            <a:r>
              <a:rPr lang="en-US" sz="2000" dirty="0">
                <a:solidFill>
                  <a:srgbClr val="008A66"/>
                </a:solidFill>
              </a:rPr>
              <a:t> </a:t>
            </a:r>
            <a:r>
              <a:rPr lang="en-US" sz="2000" dirty="0"/>
              <a:t>Adds an element to the priority queue </a:t>
            </a:r>
          </a:p>
          <a:p>
            <a:pPr>
              <a:spcBef>
                <a:spcPts val="3000"/>
              </a:spcBef>
            </a:pPr>
            <a:r>
              <a:rPr lang="en-US" sz="2000" b="1" dirty="0">
                <a:solidFill>
                  <a:schemeClr val="accent4"/>
                </a:solidFill>
              </a:rPr>
              <a:t>remove</a:t>
            </a:r>
            <a:r>
              <a:rPr lang="en-US" sz="2000" b="1" dirty="0">
                <a:solidFill>
                  <a:srgbClr val="008A66"/>
                </a:solidFill>
              </a:rPr>
              <a:t> </a:t>
            </a:r>
            <a:r>
              <a:rPr lang="en-US" sz="2000" b="1" dirty="0">
                <a:solidFill>
                  <a:schemeClr val="accent4"/>
                </a:solidFill>
              </a:rPr>
              <a:t>/ poll </a:t>
            </a:r>
            <a:r>
              <a:rPr lang="en-US" sz="2000" dirty="0"/>
              <a:t>–</a:t>
            </a:r>
            <a:r>
              <a:rPr lang="en-US" sz="2000" b="1" dirty="0">
                <a:solidFill>
                  <a:srgbClr val="008A66"/>
                </a:solidFill>
              </a:rPr>
              <a:t> </a:t>
            </a:r>
            <a:r>
              <a:rPr lang="en-US" sz="2000" dirty="0"/>
              <a:t>Removes &amp; returns </a:t>
            </a:r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The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i="1" dirty="0">
                <a:solidFill>
                  <a:schemeClr val="accent4"/>
                </a:solidFill>
              </a:rPr>
              <a:t>smallest</a:t>
            </a:r>
            <a:r>
              <a:rPr lang="en-US" sz="1800" dirty="0"/>
              <a:t> element if the queue is a </a:t>
            </a:r>
            <a:r>
              <a:rPr lang="en-US" sz="1800" i="1" dirty="0">
                <a:solidFill>
                  <a:schemeClr val="accent4"/>
                </a:solidFill>
              </a:rPr>
              <a:t>min</a:t>
            </a:r>
            <a:r>
              <a:rPr lang="en-US" sz="1800" dirty="0"/>
              <a:t> priority queue</a:t>
            </a:r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The </a:t>
            </a:r>
            <a:r>
              <a:rPr lang="en-US" sz="1800" i="1" dirty="0">
                <a:solidFill>
                  <a:schemeClr val="accent4"/>
                </a:solidFill>
              </a:rPr>
              <a:t>largest</a:t>
            </a:r>
            <a:r>
              <a:rPr lang="en-US" sz="1800" dirty="0"/>
              <a:t> element if the queue is a </a:t>
            </a:r>
            <a:r>
              <a:rPr lang="en-US" sz="1800" i="1" dirty="0">
                <a:solidFill>
                  <a:schemeClr val="accent4"/>
                </a:solidFill>
              </a:rPr>
              <a:t>max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priority queue</a:t>
            </a:r>
          </a:p>
          <a:p>
            <a:pPr>
              <a:spcBef>
                <a:spcPts val="3000"/>
              </a:spcBef>
            </a:pPr>
            <a:r>
              <a:rPr lang="en-US" sz="2000" b="1" dirty="0">
                <a:solidFill>
                  <a:schemeClr val="accent4"/>
                </a:solidFill>
              </a:rPr>
              <a:t>peek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chemeClr val="accent4"/>
                </a:solidFill>
              </a:rPr>
              <a:t>/ element </a:t>
            </a:r>
            <a:r>
              <a:rPr lang="en-US" sz="2000" dirty="0"/>
              <a:t>–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Returns but does </a:t>
            </a:r>
            <a:r>
              <a:rPr lang="en-US" sz="2000" i="1" dirty="0"/>
              <a:t>not</a:t>
            </a:r>
            <a:r>
              <a:rPr lang="en-US" sz="2000" dirty="0"/>
              <a:t> remove</a:t>
            </a:r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The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i="1" dirty="0">
                <a:solidFill>
                  <a:schemeClr val="accent4"/>
                </a:solidFill>
              </a:rPr>
              <a:t>smallest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element if the queue is a </a:t>
            </a:r>
            <a:r>
              <a:rPr lang="en-US" sz="1800" i="1" dirty="0">
                <a:solidFill>
                  <a:schemeClr val="accent4"/>
                </a:solidFill>
              </a:rPr>
              <a:t>min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priority queue</a:t>
            </a:r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The </a:t>
            </a:r>
            <a:r>
              <a:rPr lang="en-US" sz="1800" i="1" dirty="0">
                <a:solidFill>
                  <a:schemeClr val="accent4"/>
                </a:solidFill>
              </a:rPr>
              <a:t>largest</a:t>
            </a:r>
            <a:r>
              <a:rPr lang="en-US" sz="1800" dirty="0"/>
              <a:t> element if the queue is a </a:t>
            </a:r>
            <a:r>
              <a:rPr lang="en-US" sz="1800" i="1" dirty="0">
                <a:solidFill>
                  <a:schemeClr val="accent4"/>
                </a:solidFill>
              </a:rPr>
              <a:t>max</a:t>
            </a:r>
            <a:r>
              <a:rPr lang="en-US" sz="1800" dirty="0"/>
              <a:t> priority queue</a:t>
            </a:r>
          </a:p>
          <a:p>
            <a:pPr marL="0" indent="0">
              <a:spcBef>
                <a:spcPts val="2400"/>
              </a:spcBef>
              <a:buNone/>
            </a:pPr>
            <a:endParaRPr lang="en-US" sz="2400" dirty="0"/>
          </a:p>
          <a:p>
            <a:pPr>
              <a:spcBef>
                <a:spcPts val="3600"/>
              </a:spcBef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ym typeface="Symbol" pitchFamily="18" charset="2"/>
            </a:endParaRPr>
          </a:p>
          <a:p>
            <a:pPr>
              <a:spcBef>
                <a:spcPct val="75000"/>
              </a:spcBef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E104-D118-4EA7-95A6-7AC74FB8797E}" type="slidenum">
              <a:rPr lang="ar-SA" smtClean="0"/>
              <a:pPr/>
              <a:t>94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E4658-C7FD-4334-ADEA-86C1AE0A0241}"/>
              </a:ext>
            </a:extLst>
          </p:cNvPr>
          <p:cNvCxnSpPr/>
          <p:nvPr/>
        </p:nvCxnSpPr>
        <p:spPr bwMode="auto">
          <a:xfrm>
            <a:off x="10439400" y="34290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699011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799" y="290514"/>
            <a:ext cx="8334233" cy="1081087"/>
          </a:xfrm>
        </p:spPr>
        <p:txBody>
          <a:bodyPr>
            <a:normAutofit/>
          </a:bodyPr>
          <a:lstStyle/>
          <a:p>
            <a:r>
              <a:rPr lang="en-US" sz="2800" dirty="0"/>
              <a:t>Java </a:t>
            </a:r>
            <a:r>
              <a:rPr lang="en-US" sz="2800" dirty="0" err="1">
                <a:solidFill>
                  <a:schemeClr val="accent4"/>
                </a:solidFill>
              </a:rPr>
              <a:t>PriorityQueue</a:t>
            </a:r>
            <a:r>
              <a:rPr lang="en-US" sz="2800" dirty="0">
                <a:solidFill>
                  <a:schemeClr val="accent4"/>
                </a:solidFill>
              </a:rPr>
              <a:t>&lt;E&gt;</a:t>
            </a:r>
            <a:r>
              <a:rPr lang="en-US" sz="2800" dirty="0"/>
              <a:t> Class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8229600" cy="3733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2000" dirty="0"/>
              <a:t>See </a:t>
            </a:r>
            <a:r>
              <a:rPr lang="en-US" sz="20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2000" dirty="0"/>
              <a:t> for details of the Java </a:t>
            </a:r>
            <a:r>
              <a:rPr lang="en-US" sz="2000" dirty="0" err="1">
                <a:solidFill>
                  <a:schemeClr val="accent4"/>
                </a:solidFill>
              </a:rPr>
              <a:t>PriorityQueue</a:t>
            </a:r>
            <a:r>
              <a:rPr lang="en-US" sz="2000" dirty="0">
                <a:solidFill>
                  <a:schemeClr val="accent4"/>
                </a:solidFill>
              </a:rPr>
              <a:t>&lt;E&gt;</a:t>
            </a:r>
            <a:r>
              <a:rPr lang="en-US" sz="2000" dirty="0"/>
              <a:t> class</a:t>
            </a:r>
          </a:p>
          <a:p>
            <a:pPr>
              <a:spcBef>
                <a:spcPts val="3000"/>
              </a:spcBef>
            </a:pPr>
            <a:endParaRPr lang="en-US" sz="2200" b="1" dirty="0">
              <a:solidFill>
                <a:srgbClr val="008A66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US" sz="2400" dirty="0"/>
          </a:p>
          <a:p>
            <a:pPr>
              <a:spcBef>
                <a:spcPts val="3600"/>
              </a:spcBef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ym typeface="Symbol" pitchFamily="18" charset="2"/>
            </a:endParaRPr>
          </a:p>
          <a:p>
            <a:pPr>
              <a:spcBef>
                <a:spcPct val="75000"/>
              </a:spcBef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E104-D118-4EA7-95A6-7AC74FB8797E}" type="slidenum">
              <a:rPr lang="ar-SA" smtClean="0"/>
              <a:pPr/>
              <a:t>95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E4658-C7FD-4334-ADEA-86C1AE0A0241}"/>
              </a:ext>
            </a:extLst>
          </p:cNvPr>
          <p:cNvCxnSpPr/>
          <p:nvPr/>
        </p:nvCxnSpPr>
        <p:spPr bwMode="auto">
          <a:xfrm>
            <a:off x="10439400" y="34290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705937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799" y="290514"/>
            <a:ext cx="8494643" cy="1081087"/>
          </a:xfrm>
        </p:spPr>
        <p:txBody>
          <a:bodyPr>
            <a:normAutofit/>
          </a:bodyPr>
          <a:lstStyle/>
          <a:p>
            <a:r>
              <a:rPr lang="en-US" sz="2400" dirty="0"/>
              <a:t>Applications of Priority Queue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8229600" cy="3733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800" dirty="0"/>
              <a:t>Sorting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800" dirty="0"/>
              <a:t>Priority-based scheduling, e.g.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ER scheduling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CPU scheduling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800" dirty="0"/>
              <a:t>Huffman code for data compression (e.g. for MP3 &amp; JPEG)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800" dirty="0"/>
              <a:t>Dijkstra’s algorithm for single-source shortest paths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Made digital navigation a reality</a:t>
            </a:r>
          </a:p>
          <a:p>
            <a:pPr>
              <a:spcBef>
                <a:spcPts val="3000"/>
              </a:spcBef>
            </a:pPr>
            <a:endParaRPr lang="en-US" sz="2200" b="1" dirty="0">
              <a:solidFill>
                <a:srgbClr val="008A66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US" sz="2400" dirty="0"/>
          </a:p>
          <a:p>
            <a:pPr>
              <a:spcBef>
                <a:spcPts val="3600"/>
              </a:spcBef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ym typeface="Symbol" pitchFamily="18" charset="2"/>
            </a:endParaRPr>
          </a:p>
          <a:p>
            <a:pPr>
              <a:spcBef>
                <a:spcPct val="75000"/>
              </a:spcBef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E104-D118-4EA7-95A6-7AC74FB8797E}" type="slidenum">
              <a:rPr lang="ar-SA" smtClean="0"/>
              <a:pPr/>
              <a:t>96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E4658-C7FD-4334-ADEA-86C1AE0A0241}"/>
              </a:ext>
            </a:extLst>
          </p:cNvPr>
          <p:cNvCxnSpPr/>
          <p:nvPr/>
        </p:nvCxnSpPr>
        <p:spPr bwMode="auto">
          <a:xfrm>
            <a:off x="10439400" y="34290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3449144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90514"/>
            <a:ext cx="7793038" cy="1081087"/>
          </a:xfrm>
        </p:spPr>
        <p:txBody>
          <a:bodyPr/>
          <a:lstStyle/>
          <a:p>
            <a:r>
              <a:rPr lang="en-US" sz="3600" dirty="0"/>
              <a:t>Application: Sorting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8229600" cy="3733800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sz="2000" dirty="0"/>
              <a:t>First build a priority queue from the input data </a:t>
            </a:r>
          </a:p>
          <a:p>
            <a:pPr>
              <a:spcBef>
                <a:spcPts val="3000"/>
              </a:spcBef>
            </a:pPr>
            <a:r>
              <a:rPr lang="en-US" sz="2000" dirty="0"/>
              <a:t>Then call remove() until the priority queue is empty</a:t>
            </a:r>
          </a:p>
          <a:p>
            <a:pPr>
              <a:spcBef>
                <a:spcPts val="3000"/>
              </a:spcBef>
            </a:pPr>
            <a:r>
              <a:rPr lang="en-US" sz="2000" dirty="0"/>
              <a:t>The elements come out in the sorted order</a:t>
            </a:r>
          </a:p>
          <a:p>
            <a:pPr>
              <a:spcBef>
                <a:spcPts val="3000"/>
              </a:spcBef>
            </a:pPr>
            <a:r>
              <a:rPr lang="en-US" sz="2000" dirty="0"/>
              <a:t>This algorithm is known as </a:t>
            </a:r>
            <a:r>
              <a:rPr lang="en-US" sz="2000" b="1" i="1" dirty="0">
                <a:solidFill>
                  <a:schemeClr val="accent4"/>
                </a:solidFill>
              </a:rPr>
              <a:t>Heap Sort </a:t>
            </a:r>
            <a:r>
              <a:rPr lang="en-US" sz="2000" dirty="0"/>
              <a:t>when a binary heap is used to implement the priority queue </a:t>
            </a:r>
          </a:p>
          <a:p>
            <a:pPr>
              <a:spcBef>
                <a:spcPts val="3000"/>
              </a:spcBef>
            </a:pPr>
            <a:endParaRPr lang="en-US" sz="2200" b="1" dirty="0">
              <a:solidFill>
                <a:srgbClr val="008A66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US" sz="2400" dirty="0"/>
          </a:p>
          <a:p>
            <a:pPr>
              <a:spcBef>
                <a:spcPts val="3600"/>
              </a:spcBef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ym typeface="Symbol" pitchFamily="18" charset="2"/>
            </a:endParaRPr>
          </a:p>
          <a:p>
            <a:pPr>
              <a:spcBef>
                <a:spcPct val="75000"/>
              </a:spcBef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E104-D118-4EA7-95A6-7AC74FB8797E}" type="slidenum">
              <a:rPr lang="ar-SA" smtClean="0"/>
              <a:pPr/>
              <a:t>97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E4658-C7FD-4334-ADEA-86C1AE0A0241}"/>
              </a:ext>
            </a:extLst>
          </p:cNvPr>
          <p:cNvCxnSpPr/>
          <p:nvPr/>
        </p:nvCxnSpPr>
        <p:spPr bwMode="auto">
          <a:xfrm>
            <a:off x="10439400" y="34290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21505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90514"/>
            <a:ext cx="7793038" cy="1081087"/>
          </a:xfrm>
        </p:spPr>
        <p:txBody>
          <a:bodyPr/>
          <a:lstStyle/>
          <a:p>
            <a:r>
              <a:rPr lang="en-US" sz="3600" dirty="0"/>
              <a:t>Application: Sorting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8229600" cy="3733800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sz="2000" dirty="0"/>
              <a:t>See the code in </a:t>
            </a:r>
            <a:r>
              <a:rPr lang="en-US" sz="2000" dirty="0">
                <a:solidFill>
                  <a:srgbClr val="0070C0"/>
                </a:solidFill>
              </a:rPr>
              <a:t>PriorityQueueDemo.java</a:t>
            </a: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US" sz="2400" dirty="0"/>
          </a:p>
          <a:p>
            <a:pPr>
              <a:spcBef>
                <a:spcPts val="3600"/>
              </a:spcBef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ym typeface="Symbol" pitchFamily="18" charset="2"/>
            </a:endParaRPr>
          </a:p>
          <a:p>
            <a:pPr>
              <a:spcBef>
                <a:spcPct val="75000"/>
              </a:spcBef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E104-D118-4EA7-95A6-7AC74FB8797E}" type="slidenum">
              <a:rPr lang="ar-SA" smtClean="0"/>
              <a:pPr/>
              <a:t>98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E4658-C7FD-4334-ADEA-86C1AE0A0241}"/>
              </a:ext>
            </a:extLst>
          </p:cNvPr>
          <p:cNvCxnSpPr/>
          <p:nvPr/>
        </p:nvCxnSpPr>
        <p:spPr bwMode="auto">
          <a:xfrm>
            <a:off x="10439400" y="3429000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547644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548640"/>
            <a:ext cx="8852848" cy="9144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dirty="0"/>
              <a:t>Demonstrations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828800"/>
            <a:ext cx="7772400" cy="4414838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/>
              <a:t>See </a:t>
            </a:r>
            <a:r>
              <a:rPr lang="en-US" dirty="0">
                <a:solidFill>
                  <a:schemeClr val="accent4"/>
                </a:solidFill>
              </a:rPr>
              <a:t>PQDemo.java </a:t>
            </a:r>
            <a:r>
              <a:rPr lang="en-US" dirty="0"/>
              <a:t>for a demonstration of constructions and basic operations of priority queues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/>
              <a:t>See </a:t>
            </a:r>
            <a:r>
              <a:rPr lang="en-US" dirty="0">
                <a:solidFill>
                  <a:schemeClr val="accent4"/>
                </a:solidFill>
              </a:rPr>
              <a:t>HeapSort.java </a:t>
            </a:r>
            <a:r>
              <a:rPr lang="en-US" dirty="0"/>
              <a:t>for an implementation of Heap Sort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3514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2541"/>
      </a:dk2>
      <a:lt2>
        <a:srgbClr val="E2E8E3"/>
      </a:lt2>
      <a:accent1>
        <a:srgbClr val="DE32B3"/>
      </a:accent1>
      <a:accent2>
        <a:srgbClr val="AF20CC"/>
      </a:accent2>
      <a:accent3>
        <a:srgbClr val="7A32DE"/>
      </a:accent3>
      <a:accent4>
        <a:srgbClr val="3F3FD3"/>
      </a:accent4>
      <a:accent5>
        <a:srgbClr val="327ADE"/>
      </a:accent5>
      <a:accent6>
        <a:srgbClr val="20B0CC"/>
      </a:accent6>
      <a:hlink>
        <a:srgbClr val="506DC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3598</Words>
  <Application>Microsoft Office PowerPoint</Application>
  <PresentationFormat>Widescreen</PresentationFormat>
  <Paragraphs>633</Paragraphs>
  <Slides>103</Slides>
  <Notes>98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Avenir Next LT Pro</vt:lpstr>
      <vt:lpstr>Avenir Next LT Pro Light</vt:lpstr>
      <vt:lpstr>Calibri</vt:lpstr>
      <vt:lpstr>Cambria Math</vt:lpstr>
      <vt:lpstr>Times New Roman</vt:lpstr>
      <vt:lpstr>Wingdings</vt:lpstr>
      <vt:lpstr>GradientRiseVTI</vt:lpstr>
      <vt:lpstr>Intermediate Programming</vt:lpstr>
      <vt:lpstr>Data Structure</vt:lpstr>
      <vt:lpstr>Why Data Structures</vt:lpstr>
      <vt:lpstr>Array as a data structure</vt:lpstr>
      <vt:lpstr>Drawback of arrays</vt:lpstr>
      <vt:lpstr>Examples of Dynamic Data Structures</vt:lpstr>
      <vt:lpstr>Examples of Dynamic Data Structures</vt:lpstr>
      <vt:lpstr>Common Methods of Dynamic Data Structures</vt:lpstr>
      <vt:lpstr>List</vt:lpstr>
      <vt:lpstr>List</vt:lpstr>
      <vt:lpstr>Java List Interface</vt:lpstr>
      <vt:lpstr>Methods of List&lt;E&gt;</vt:lpstr>
      <vt:lpstr>Methods of List&lt;E&gt;</vt:lpstr>
      <vt:lpstr>Methods of List&lt;E&gt;</vt:lpstr>
      <vt:lpstr>Methods of List&lt;E&gt;</vt:lpstr>
      <vt:lpstr>Methods of List&lt;E&gt;</vt:lpstr>
      <vt:lpstr>Methods of List&lt;E&gt;</vt:lpstr>
      <vt:lpstr>Array List vs. Linked List</vt:lpstr>
      <vt:lpstr>Array List as a “resizable” array</vt:lpstr>
      <vt:lpstr>The ArrayList&lt;E&gt; Class</vt:lpstr>
      <vt:lpstr>Linked List</vt:lpstr>
      <vt:lpstr>Special LinkedList&lt;E&gt; Methods</vt:lpstr>
      <vt:lpstr>Special LinkedList&lt;E&gt; Methods</vt:lpstr>
      <vt:lpstr>The LinkedList&lt;E&gt; Class</vt:lpstr>
      <vt:lpstr>Traverse a list</vt:lpstr>
      <vt:lpstr>Traverse a list</vt:lpstr>
      <vt:lpstr>Traverse a list</vt:lpstr>
      <vt:lpstr>Demonstrations</vt:lpstr>
      <vt:lpstr>Notes on Efficiency –            Array List vs. Linked List</vt:lpstr>
      <vt:lpstr>Notes on Efficiency –            Array List vs. Linked List</vt:lpstr>
      <vt:lpstr>Stack</vt:lpstr>
      <vt:lpstr>Stack</vt:lpstr>
      <vt:lpstr>Stack</vt:lpstr>
      <vt:lpstr>Stack Operations</vt:lpstr>
      <vt:lpstr>Stack Operations</vt:lpstr>
      <vt:lpstr>Last in, first out (LIFO)</vt:lpstr>
      <vt:lpstr>The Java Stack&lt;E&gt; Class</vt:lpstr>
      <vt:lpstr>Demonstration</vt:lpstr>
      <vt:lpstr>Many Applications of Stacks</vt:lpstr>
      <vt:lpstr>Many Applications of Stacks</vt:lpstr>
      <vt:lpstr>Many Applications of Stacks</vt:lpstr>
      <vt:lpstr>Many Applications of Stacks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Problem Solving: Checking for Balanced Parentheses</vt:lpstr>
      <vt:lpstr>Queue</vt:lpstr>
      <vt:lpstr>Queue</vt:lpstr>
      <vt:lpstr>Queue</vt:lpstr>
      <vt:lpstr>First in, first out (FIFO)</vt:lpstr>
      <vt:lpstr>Queue Operations</vt:lpstr>
      <vt:lpstr>The Java Queue&lt;E&gt; Interface</vt:lpstr>
      <vt:lpstr>Demonstration</vt:lpstr>
      <vt:lpstr>Many Applications of Queues</vt:lpstr>
      <vt:lpstr>Priority Queue</vt:lpstr>
      <vt:lpstr>Priority Queue</vt:lpstr>
      <vt:lpstr>A Real-Life Example – Emergency Room</vt:lpstr>
      <vt:lpstr>But what is priority?</vt:lpstr>
      <vt:lpstr>But what is priority?</vt:lpstr>
      <vt:lpstr>But what is priority?</vt:lpstr>
      <vt:lpstr>But what is priority?</vt:lpstr>
      <vt:lpstr>Min vs. Max Priority Queue</vt:lpstr>
      <vt:lpstr>Java PriorityQueue&lt;E&gt; Class</vt:lpstr>
      <vt:lpstr>Priority Queue Constructors</vt:lpstr>
      <vt:lpstr>Priority Queue methods</vt:lpstr>
      <vt:lpstr>Java PriorityQueue&lt;E&gt; Class</vt:lpstr>
      <vt:lpstr>Applications of Priority Queue</vt:lpstr>
      <vt:lpstr>Application: Sorting</vt:lpstr>
      <vt:lpstr>Application: Sorting</vt:lpstr>
      <vt:lpstr>Demonstrations</vt:lpstr>
      <vt:lpstr>ComparatoR&lt;T&gt; Interface</vt:lpstr>
      <vt:lpstr>ComparatoR&lt;T&gt; Interface</vt:lpstr>
      <vt:lpstr>Demonstration</vt:lpstr>
      <vt:lpstr>Back to the ER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</dc:title>
  <dc:creator>Hyesung Park</dc:creator>
  <cp:lastModifiedBy>Yan Zong Ding</cp:lastModifiedBy>
  <cp:revision>79</cp:revision>
  <dcterms:created xsi:type="dcterms:W3CDTF">2020-08-01T01:14:56Z</dcterms:created>
  <dcterms:modified xsi:type="dcterms:W3CDTF">2020-11-05T16:19:35Z</dcterms:modified>
</cp:coreProperties>
</file>