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4"/>
  </p:sldMasterIdLst>
  <p:notesMasterIdLst>
    <p:notesMasterId r:id="rId17"/>
  </p:notesMasterIdLst>
  <p:sldIdLst>
    <p:sldId id="256" r:id="rId5"/>
    <p:sldId id="290" r:id="rId6"/>
    <p:sldId id="276" r:id="rId7"/>
    <p:sldId id="372" r:id="rId8"/>
    <p:sldId id="374" r:id="rId9"/>
    <p:sldId id="393" r:id="rId10"/>
    <p:sldId id="394" r:id="rId11"/>
    <p:sldId id="395" r:id="rId12"/>
    <p:sldId id="342" r:id="rId13"/>
    <p:sldId id="396" r:id="rId14"/>
    <p:sldId id="397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6300"/>
    <a:srgbClr val="FFD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62F45-F153-409D-8F8C-0E048BCA4EAB}" v="29" dt="2020-12-28T04:18:15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notesViewPr>
    <p:cSldViewPr snapToGrid="0">
      <p:cViewPr>
        <p:scale>
          <a:sx n="100" d="100"/>
          <a:sy n="100" d="100"/>
        </p:scale>
        <p:origin x="1548" y="-3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 Ding" userId="7ac81093e9d13b5c" providerId="LiveId" clId="{16D03C09-9EF7-4452-8F15-55C530057C3A}"/>
    <pc:docChg chg="modSld">
      <pc:chgData name="Yan Ding" userId="7ac81093e9d13b5c" providerId="LiveId" clId="{16D03C09-9EF7-4452-8F15-55C530057C3A}" dt="2020-08-13T20:35:36.225" v="3" actId="20577"/>
      <pc:docMkLst>
        <pc:docMk/>
      </pc:docMkLst>
      <pc:sldChg chg="modSp mod">
        <pc:chgData name="Yan Ding" userId="7ac81093e9d13b5c" providerId="LiveId" clId="{16D03C09-9EF7-4452-8F15-55C530057C3A}" dt="2020-08-13T20:35:36.225" v="3" actId="20577"/>
        <pc:sldMkLst>
          <pc:docMk/>
          <pc:sldMk cId="3226607013" sldId="256"/>
        </pc:sldMkLst>
        <pc:spChg chg="mod">
          <ac:chgData name="Yan Ding" userId="7ac81093e9d13b5c" providerId="LiveId" clId="{16D03C09-9EF7-4452-8F15-55C530057C3A}" dt="2020-08-13T20:35:36.225" v="3" actId="20577"/>
          <ac:spMkLst>
            <pc:docMk/>
            <pc:sldMk cId="3226607013" sldId="256"/>
            <ac:spMk id="2" creationId="{00000000-0000-0000-0000-000000000000}"/>
          </ac:spMkLst>
        </pc:spChg>
      </pc:sldChg>
    </pc:docChg>
  </pc:docChgLst>
  <pc:docChgLst>
    <pc:chgData name="Yan Ding" userId="7ac81093e9d13b5c" providerId="LiveId" clId="{7F962F45-F153-409D-8F8C-0E048BCA4EAB}"/>
    <pc:docChg chg="undo custSel addSld delSld modSld">
      <pc:chgData name="Yan Ding" userId="7ac81093e9d13b5c" providerId="LiveId" clId="{7F962F45-F153-409D-8F8C-0E048BCA4EAB}" dt="2020-12-28T04:19:37.195" v="603" actId="1076"/>
      <pc:docMkLst>
        <pc:docMk/>
      </pc:docMkLst>
      <pc:sldChg chg="modSp mod">
        <pc:chgData name="Yan Ding" userId="7ac81093e9d13b5c" providerId="LiveId" clId="{7F962F45-F153-409D-8F8C-0E048BCA4EAB}" dt="2020-12-28T04:19:37.195" v="603" actId="1076"/>
        <pc:sldMkLst>
          <pc:docMk/>
          <pc:sldMk cId="1290526610" sldId="344"/>
        </pc:sldMkLst>
        <pc:spChg chg="mod">
          <ac:chgData name="Yan Ding" userId="7ac81093e9d13b5c" providerId="LiveId" clId="{7F962F45-F153-409D-8F8C-0E048BCA4EAB}" dt="2020-12-28T04:19:37.195" v="603" actId="1076"/>
          <ac:spMkLst>
            <pc:docMk/>
            <pc:sldMk cId="1290526610" sldId="344"/>
            <ac:spMk id="559106" creationId="{00000000-0000-0000-0000-000000000000}"/>
          </ac:spMkLst>
        </pc:spChg>
      </pc:sldChg>
      <pc:sldChg chg="modSp mod">
        <pc:chgData name="Yan Ding" userId="7ac81093e9d13b5c" providerId="LiveId" clId="{7F962F45-F153-409D-8F8C-0E048BCA4EAB}" dt="2020-12-28T04:17:06.603" v="601" actId="20577"/>
        <pc:sldMkLst>
          <pc:docMk/>
          <pc:sldMk cId="3542623894" sldId="362"/>
        </pc:sldMkLst>
        <pc:spChg chg="mod">
          <ac:chgData name="Yan Ding" userId="7ac81093e9d13b5c" providerId="LiveId" clId="{7F962F45-F153-409D-8F8C-0E048BCA4EAB}" dt="2020-12-28T04:17:06.603" v="601" actId="20577"/>
          <ac:spMkLst>
            <pc:docMk/>
            <pc:sldMk cId="3542623894" sldId="362"/>
            <ac:spMk id="3" creationId="{00000000-0000-0000-0000-000000000000}"/>
          </ac:spMkLst>
        </pc:spChg>
      </pc:sldChg>
      <pc:sldChg chg="modTransition">
        <pc:chgData name="Yan Ding" userId="7ac81093e9d13b5c" providerId="LiveId" clId="{7F962F45-F153-409D-8F8C-0E048BCA4EAB}" dt="2020-12-28T04:15:37.734" v="581"/>
        <pc:sldMkLst>
          <pc:docMk/>
          <pc:sldMk cId="3211735968" sldId="363"/>
        </pc:sldMkLst>
      </pc:sldChg>
      <pc:sldChg chg="modSp modAnim">
        <pc:chgData name="Yan Ding" userId="7ac81093e9d13b5c" providerId="LiveId" clId="{7F962F45-F153-409D-8F8C-0E048BCA4EAB}" dt="2020-12-28T03:23:53.594" v="538" actId="20577"/>
        <pc:sldMkLst>
          <pc:docMk/>
          <pc:sldMk cId="1104376665" sldId="364"/>
        </pc:sldMkLst>
        <pc:spChg chg="mod">
          <ac:chgData name="Yan Ding" userId="7ac81093e9d13b5c" providerId="LiveId" clId="{7F962F45-F153-409D-8F8C-0E048BCA4EAB}" dt="2020-12-28T03:23:53.594" v="538" actId="20577"/>
          <ac:spMkLst>
            <pc:docMk/>
            <pc:sldMk cId="1104376665" sldId="364"/>
            <ac:spMk id="3" creationId="{00000000-0000-0000-0000-000000000000}"/>
          </ac:spMkLst>
        </pc:spChg>
      </pc:sldChg>
      <pc:sldChg chg="modSp del mod">
        <pc:chgData name="Yan Ding" userId="7ac81093e9d13b5c" providerId="LiveId" clId="{7F962F45-F153-409D-8F8C-0E048BCA4EAB}" dt="2020-12-28T04:11:13.302" v="573" actId="2696"/>
        <pc:sldMkLst>
          <pc:docMk/>
          <pc:sldMk cId="1113506387" sldId="365"/>
        </pc:sldMkLst>
        <pc:picChg chg="mod">
          <ac:chgData name="Yan Ding" userId="7ac81093e9d13b5c" providerId="LiveId" clId="{7F962F45-F153-409D-8F8C-0E048BCA4EAB}" dt="2020-12-28T02:28:56.619" v="146" actId="1076"/>
          <ac:picMkLst>
            <pc:docMk/>
            <pc:sldMk cId="1113506387" sldId="365"/>
            <ac:picMk id="12" creationId="{C6555980-6BBE-4A85-909D-6364CC22A1E1}"/>
          </ac:picMkLst>
        </pc:picChg>
      </pc:sldChg>
      <pc:sldChg chg="modTransition">
        <pc:chgData name="Yan Ding" userId="7ac81093e9d13b5c" providerId="LiveId" clId="{7F962F45-F153-409D-8F8C-0E048BCA4EAB}" dt="2020-12-28T04:18:15.990" v="602"/>
        <pc:sldMkLst>
          <pc:docMk/>
          <pc:sldMk cId="1218740749" sldId="366"/>
        </pc:sldMkLst>
      </pc:sldChg>
      <pc:sldChg chg="addSp delSp modSp add mod">
        <pc:chgData name="Yan Ding" userId="7ac81093e9d13b5c" providerId="LiveId" clId="{7F962F45-F153-409D-8F8C-0E048BCA4EAB}" dt="2020-12-28T04:13:43.199" v="578" actId="1036"/>
        <pc:sldMkLst>
          <pc:docMk/>
          <pc:sldMk cId="768129612" sldId="367"/>
        </pc:sldMkLst>
        <pc:spChg chg="mod">
          <ac:chgData name="Yan Ding" userId="7ac81093e9d13b5c" providerId="LiveId" clId="{7F962F45-F153-409D-8F8C-0E048BCA4EAB}" dt="2020-12-28T04:01:24.375" v="544" actId="20577"/>
          <ac:spMkLst>
            <pc:docMk/>
            <pc:sldMk cId="768129612" sldId="367"/>
            <ac:spMk id="2" creationId="{00000000-0000-0000-0000-000000000000}"/>
          </ac:spMkLst>
        </pc:spChg>
        <pc:spChg chg="add del mod">
          <ac:chgData name="Yan Ding" userId="7ac81093e9d13b5c" providerId="LiveId" clId="{7F962F45-F153-409D-8F8C-0E048BCA4EAB}" dt="2020-12-28T01:58:37.655" v="2" actId="478"/>
          <ac:spMkLst>
            <pc:docMk/>
            <pc:sldMk cId="768129612" sldId="367"/>
            <ac:spMk id="4" creationId="{24A4648D-12A8-49C0-B458-1F504537A630}"/>
          </ac:spMkLst>
        </pc:spChg>
        <pc:spChg chg="add mod">
          <ac:chgData name="Yan Ding" userId="7ac81093e9d13b5c" providerId="LiveId" clId="{7F962F45-F153-409D-8F8C-0E048BCA4EAB}" dt="2020-12-28T04:01:45.732" v="546" actId="122"/>
          <ac:spMkLst>
            <pc:docMk/>
            <pc:sldMk cId="768129612" sldId="367"/>
            <ac:spMk id="5" creationId="{08250E46-A6FC-41C5-8F9A-7F4C1D1B6147}"/>
          </ac:spMkLst>
        </pc:spChg>
        <pc:spChg chg="add mod ord">
          <ac:chgData name="Yan Ding" userId="7ac81093e9d13b5c" providerId="LiveId" clId="{7F962F45-F153-409D-8F8C-0E048BCA4EAB}" dt="2020-12-28T04:01:45.732" v="546" actId="122"/>
          <ac:spMkLst>
            <pc:docMk/>
            <pc:sldMk cId="768129612" sldId="367"/>
            <ac:spMk id="6" creationId="{BB3F8E23-F8C3-4538-AC66-A6DA4BB2963F}"/>
          </ac:spMkLst>
        </pc:spChg>
        <pc:spChg chg="add mod ord">
          <ac:chgData name="Yan Ding" userId="7ac81093e9d13b5c" providerId="LiveId" clId="{7F962F45-F153-409D-8F8C-0E048BCA4EAB}" dt="2020-12-28T04:01:45.732" v="546" actId="122"/>
          <ac:spMkLst>
            <pc:docMk/>
            <pc:sldMk cId="768129612" sldId="367"/>
            <ac:spMk id="7" creationId="{D550B390-0C17-4FB7-9DF9-0EE54B8BD1C6}"/>
          </ac:spMkLst>
        </pc:spChg>
        <pc:spChg chg="add del mod">
          <ac:chgData name="Yan Ding" userId="7ac81093e9d13b5c" providerId="LiveId" clId="{7F962F45-F153-409D-8F8C-0E048BCA4EAB}" dt="2020-12-28T02:29:28.371" v="148" actId="478"/>
          <ac:spMkLst>
            <pc:docMk/>
            <pc:sldMk cId="768129612" sldId="367"/>
            <ac:spMk id="8" creationId="{E5BEB559-1785-444F-A1E5-8836EF61E28A}"/>
          </ac:spMkLst>
        </pc:spChg>
        <pc:spChg chg="add del mod">
          <ac:chgData name="Yan Ding" userId="7ac81093e9d13b5c" providerId="LiveId" clId="{7F962F45-F153-409D-8F8C-0E048BCA4EAB}" dt="2020-12-28T02:29:47.479" v="153" actId="478"/>
          <ac:spMkLst>
            <pc:docMk/>
            <pc:sldMk cId="768129612" sldId="367"/>
            <ac:spMk id="9" creationId="{3BB59D12-220E-4EF8-81F5-69F695BDB53A}"/>
          </ac:spMkLst>
        </pc:spChg>
        <pc:spChg chg="add del mod">
          <ac:chgData name="Yan Ding" userId="7ac81093e9d13b5c" providerId="LiveId" clId="{7F962F45-F153-409D-8F8C-0E048BCA4EAB}" dt="2020-12-28T02:29:49.621" v="154" actId="478"/>
          <ac:spMkLst>
            <pc:docMk/>
            <pc:sldMk cId="768129612" sldId="367"/>
            <ac:spMk id="10" creationId="{BDBC30C6-5E0F-440B-890E-733C4BAA5D46}"/>
          </ac:spMkLst>
        </pc:spChg>
        <pc:spChg chg="add mod">
          <ac:chgData name="Yan Ding" userId="7ac81093e9d13b5c" providerId="LiveId" clId="{7F962F45-F153-409D-8F8C-0E048BCA4EAB}" dt="2020-12-28T04:01:45.732" v="546" actId="122"/>
          <ac:spMkLst>
            <pc:docMk/>
            <pc:sldMk cId="768129612" sldId="367"/>
            <ac:spMk id="11" creationId="{378924E5-BDB5-49D9-8DAA-8F50DDCF98F2}"/>
          </ac:spMkLst>
        </pc:spChg>
        <pc:spChg chg="add mod">
          <ac:chgData name="Yan Ding" userId="7ac81093e9d13b5c" providerId="LiveId" clId="{7F962F45-F153-409D-8F8C-0E048BCA4EAB}" dt="2020-12-28T04:01:45.732" v="546" actId="122"/>
          <ac:spMkLst>
            <pc:docMk/>
            <pc:sldMk cId="768129612" sldId="367"/>
            <ac:spMk id="13" creationId="{22FC3DAA-F062-4179-8813-DBA9FE9F2311}"/>
          </ac:spMkLst>
        </pc:spChg>
        <pc:spChg chg="add mod">
          <ac:chgData name="Yan Ding" userId="7ac81093e9d13b5c" providerId="LiveId" clId="{7F962F45-F153-409D-8F8C-0E048BCA4EAB}" dt="2020-12-28T04:01:45.732" v="546" actId="122"/>
          <ac:spMkLst>
            <pc:docMk/>
            <pc:sldMk cId="768129612" sldId="367"/>
            <ac:spMk id="14" creationId="{0E5EC6BD-951E-423C-930B-9D3EA8B29C88}"/>
          </ac:spMkLst>
        </pc:spChg>
        <pc:spChg chg="add del mod">
          <ac:chgData name="Yan Ding" userId="7ac81093e9d13b5c" providerId="LiveId" clId="{7F962F45-F153-409D-8F8C-0E048BCA4EAB}" dt="2020-12-28T02:40:57.764" v="209" actId="478"/>
          <ac:spMkLst>
            <pc:docMk/>
            <pc:sldMk cId="768129612" sldId="367"/>
            <ac:spMk id="15" creationId="{09B25168-A796-4A6F-BF18-6950A599BA63}"/>
          </ac:spMkLst>
        </pc:spChg>
        <pc:spChg chg="add mod">
          <ac:chgData name="Yan Ding" userId="7ac81093e9d13b5c" providerId="LiveId" clId="{7F962F45-F153-409D-8F8C-0E048BCA4EAB}" dt="2020-12-28T04:02:53.055" v="570" actId="255"/>
          <ac:spMkLst>
            <pc:docMk/>
            <pc:sldMk cId="768129612" sldId="367"/>
            <ac:spMk id="16" creationId="{951ACFBE-C473-4CDF-97A4-F1BB5E646A3F}"/>
          </ac:spMkLst>
        </pc:spChg>
        <pc:spChg chg="add mod">
          <ac:chgData name="Yan Ding" userId="7ac81093e9d13b5c" providerId="LiveId" clId="{7F962F45-F153-409D-8F8C-0E048BCA4EAB}" dt="2020-12-28T04:03:00.933" v="572" actId="255"/>
          <ac:spMkLst>
            <pc:docMk/>
            <pc:sldMk cId="768129612" sldId="367"/>
            <ac:spMk id="17" creationId="{3CFC6F90-A77D-45F8-ABD3-8999FD29D87F}"/>
          </ac:spMkLst>
        </pc:spChg>
        <pc:spChg chg="add mod">
          <ac:chgData name="Yan Ding" userId="7ac81093e9d13b5c" providerId="LiveId" clId="{7F962F45-F153-409D-8F8C-0E048BCA4EAB}" dt="2020-12-28T04:01:48.132" v="547" actId="122"/>
          <ac:spMkLst>
            <pc:docMk/>
            <pc:sldMk cId="768129612" sldId="367"/>
            <ac:spMk id="18" creationId="{2157C66B-782A-4140-8BF3-8DE0AB87A5C6}"/>
          </ac:spMkLst>
        </pc:spChg>
        <pc:spChg chg="add del mod">
          <ac:chgData name="Yan Ding" userId="7ac81093e9d13b5c" providerId="LiveId" clId="{7F962F45-F153-409D-8F8C-0E048BCA4EAB}" dt="2020-12-28T04:01:48.132" v="547" actId="122"/>
          <ac:spMkLst>
            <pc:docMk/>
            <pc:sldMk cId="768129612" sldId="367"/>
            <ac:spMk id="19" creationId="{D7AC174E-8062-426D-B032-F48DA85CEC5E}"/>
          </ac:spMkLst>
        </pc:spChg>
        <pc:spChg chg="add mod">
          <ac:chgData name="Yan Ding" userId="7ac81093e9d13b5c" providerId="LiveId" clId="{7F962F45-F153-409D-8F8C-0E048BCA4EAB}" dt="2020-12-28T04:01:48.132" v="547" actId="122"/>
          <ac:spMkLst>
            <pc:docMk/>
            <pc:sldMk cId="768129612" sldId="367"/>
            <ac:spMk id="20" creationId="{FC10185D-12C7-4A6E-B3DB-6F3D8C1FC82E}"/>
          </ac:spMkLst>
        </pc:spChg>
        <pc:spChg chg="add mod">
          <ac:chgData name="Yan Ding" userId="7ac81093e9d13b5c" providerId="LiveId" clId="{7F962F45-F153-409D-8F8C-0E048BCA4EAB}" dt="2020-12-28T04:01:45.732" v="546" actId="122"/>
          <ac:spMkLst>
            <pc:docMk/>
            <pc:sldMk cId="768129612" sldId="367"/>
            <ac:spMk id="21" creationId="{29EF8E5E-F9CE-4197-9DB6-5583E60BC276}"/>
          </ac:spMkLst>
        </pc:spChg>
        <pc:grpChg chg="add mod">
          <ac:chgData name="Yan Ding" userId="7ac81093e9d13b5c" providerId="LiveId" clId="{7F962F45-F153-409D-8F8C-0E048BCA4EAB}" dt="2020-12-28T04:13:43.199" v="578" actId="1036"/>
          <ac:grpSpMkLst>
            <pc:docMk/>
            <pc:sldMk cId="768129612" sldId="367"/>
            <ac:grpSpMk id="22" creationId="{E967ACB7-DA6C-4C70-B99A-0CF5AD580FC3}"/>
          </ac:grpSpMkLst>
        </pc:grpChg>
        <pc:picChg chg="del">
          <ac:chgData name="Yan Ding" userId="7ac81093e9d13b5c" providerId="LiveId" clId="{7F962F45-F153-409D-8F8C-0E048BCA4EAB}" dt="2020-12-28T01:58:32.545" v="1" actId="478"/>
          <ac:picMkLst>
            <pc:docMk/>
            <pc:sldMk cId="768129612" sldId="367"/>
            <ac:picMk id="12" creationId="{C6555980-6BBE-4A85-909D-6364CC22A1E1}"/>
          </ac:picMkLst>
        </pc:picChg>
      </pc:sldChg>
    </pc:docChg>
  </pc:docChgLst>
  <pc:docChgLst>
    <pc:chgData name="Yan Ding" userId="7ac81093e9d13b5c" providerId="LiveId" clId="{82805442-3AE3-45AF-B8CE-8A568EB6689A}"/>
    <pc:docChg chg="undo custSel addSld delSld modSld">
      <pc:chgData name="Yan Ding" userId="7ac81093e9d13b5c" providerId="LiveId" clId="{82805442-3AE3-45AF-B8CE-8A568EB6689A}" dt="2020-08-14T05:05:22.889" v="801" actId="20577"/>
      <pc:docMkLst>
        <pc:docMk/>
      </pc:docMkLst>
      <pc:sldChg chg="modSp mod">
        <pc:chgData name="Yan Ding" userId="7ac81093e9d13b5c" providerId="LiveId" clId="{82805442-3AE3-45AF-B8CE-8A568EB6689A}" dt="2020-08-13T20:36:37.799" v="24" actId="1076"/>
        <pc:sldMkLst>
          <pc:docMk/>
          <pc:sldMk cId="3226607013" sldId="256"/>
        </pc:sldMkLst>
        <pc:spChg chg="mod">
          <ac:chgData name="Yan Ding" userId="7ac81093e9d13b5c" providerId="LiveId" clId="{82805442-3AE3-45AF-B8CE-8A568EB6689A}" dt="2020-08-13T20:36:09.705" v="21" actId="20577"/>
          <ac:spMkLst>
            <pc:docMk/>
            <pc:sldMk cId="3226607013" sldId="256"/>
            <ac:spMk id="2" creationId="{00000000-0000-0000-0000-000000000000}"/>
          </ac:spMkLst>
        </pc:spChg>
        <pc:spChg chg="mod">
          <ac:chgData name="Yan Ding" userId="7ac81093e9d13b5c" providerId="LiveId" clId="{82805442-3AE3-45AF-B8CE-8A568EB6689A}" dt="2020-08-13T20:36:16.482" v="22" actId="1076"/>
          <ac:spMkLst>
            <pc:docMk/>
            <pc:sldMk cId="3226607013" sldId="256"/>
            <ac:spMk id="5" creationId="{00000000-0000-0000-0000-000000000000}"/>
          </ac:spMkLst>
        </pc:spChg>
        <pc:picChg chg="mod">
          <ac:chgData name="Yan Ding" userId="7ac81093e9d13b5c" providerId="LiveId" clId="{82805442-3AE3-45AF-B8CE-8A568EB6689A}" dt="2020-08-13T20:36:37.799" v="24" actId="1076"/>
          <ac:picMkLst>
            <pc:docMk/>
            <pc:sldMk cId="3226607013" sldId="256"/>
            <ac:picMk id="11" creationId="{20B00CF3-06E9-42F6-B8F1-7D994CD3BEF8}"/>
          </ac:picMkLst>
        </pc:picChg>
      </pc:sldChg>
      <pc:sldChg chg="modSp mod">
        <pc:chgData name="Yan Ding" userId="7ac81093e9d13b5c" providerId="LiveId" clId="{82805442-3AE3-45AF-B8CE-8A568EB6689A}" dt="2020-08-13T20:37:13.866" v="38" actId="20577"/>
        <pc:sldMkLst>
          <pc:docMk/>
          <pc:sldMk cId="0" sldId="290"/>
        </pc:sldMkLst>
        <pc:spChg chg="mod">
          <ac:chgData name="Yan Ding" userId="7ac81093e9d13b5c" providerId="LiveId" clId="{82805442-3AE3-45AF-B8CE-8A568EB6689A}" dt="2020-08-13T20:37:13.866" v="38" actId="20577"/>
          <ac:spMkLst>
            <pc:docMk/>
            <pc:sldMk cId="0" sldId="290"/>
            <ac:spMk id="559107" creationId="{00000000-0000-0000-0000-000000000000}"/>
          </ac:spMkLst>
        </pc:spChg>
      </pc:sldChg>
      <pc:sldChg chg="modSp mod modTransition">
        <pc:chgData name="Yan Ding" userId="7ac81093e9d13b5c" providerId="LiveId" clId="{82805442-3AE3-45AF-B8CE-8A568EB6689A}" dt="2020-08-13T22:40:48.576" v="572"/>
        <pc:sldMkLst>
          <pc:docMk/>
          <pc:sldMk cId="3951135253" sldId="342"/>
        </pc:sldMkLst>
        <pc:graphicFrameChg chg="mod modGraphic">
          <ac:chgData name="Yan Ding" userId="7ac81093e9d13b5c" providerId="LiveId" clId="{82805442-3AE3-45AF-B8CE-8A568EB6689A}" dt="2020-08-13T20:50:59.537" v="123" actId="465"/>
          <ac:graphicFrameMkLst>
            <pc:docMk/>
            <pc:sldMk cId="3951135253" sldId="342"/>
            <ac:graphicFrameMk id="5" creationId="{9D312309-B7C7-4FA0-8E82-3B1169EC3661}"/>
          </ac:graphicFrameMkLst>
        </pc:graphicFrameChg>
      </pc:sldChg>
      <pc:sldChg chg="del">
        <pc:chgData name="Yan Ding" userId="7ac81093e9d13b5c" providerId="LiveId" clId="{82805442-3AE3-45AF-B8CE-8A568EB6689A}" dt="2020-08-13T22:32:45.843" v="530" actId="47"/>
        <pc:sldMkLst>
          <pc:docMk/>
          <pc:sldMk cId="3779915867" sldId="343"/>
        </pc:sldMkLst>
      </pc:sldChg>
      <pc:sldChg chg="modSp mod">
        <pc:chgData name="Yan Ding" userId="7ac81093e9d13b5c" providerId="LiveId" clId="{82805442-3AE3-45AF-B8CE-8A568EB6689A}" dt="2020-08-13T21:37:55.453" v="233" actId="255"/>
        <pc:sldMkLst>
          <pc:docMk/>
          <pc:sldMk cId="1290526610" sldId="344"/>
        </pc:sldMkLst>
        <pc:spChg chg="mod">
          <ac:chgData name="Yan Ding" userId="7ac81093e9d13b5c" providerId="LiveId" clId="{82805442-3AE3-45AF-B8CE-8A568EB6689A}" dt="2020-08-13T20:41:51.140" v="40" actId="20577"/>
          <ac:spMkLst>
            <pc:docMk/>
            <pc:sldMk cId="1290526610" sldId="344"/>
            <ac:spMk id="559106" creationId="{00000000-0000-0000-0000-000000000000}"/>
          </ac:spMkLst>
        </pc:spChg>
        <pc:spChg chg="mod">
          <ac:chgData name="Yan Ding" userId="7ac81093e9d13b5c" providerId="LiveId" clId="{82805442-3AE3-45AF-B8CE-8A568EB6689A}" dt="2020-08-13T21:37:55.453" v="233" actId="255"/>
          <ac:spMkLst>
            <pc:docMk/>
            <pc:sldMk cId="1290526610" sldId="344"/>
            <ac:spMk id="559107" creationId="{00000000-0000-0000-0000-000000000000}"/>
          </ac:spMkLst>
        </pc:spChg>
      </pc:sldChg>
      <pc:sldChg chg="del">
        <pc:chgData name="Yan Ding" userId="7ac81093e9d13b5c" providerId="LiveId" clId="{82805442-3AE3-45AF-B8CE-8A568EB6689A}" dt="2020-08-13T20:42:05.523" v="41" actId="47"/>
        <pc:sldMkLst>
          <pc:docMk/>
          <pc:sldMk cId="2841795419" sldId="345"/>
        </pc:sldMkLst>
      </pc:sldChg>
      <pc:sldChg chg="del">
        <pc:chgData name="Yan Ding" userId="7ac81093e9d13b5c" providerId="LiveId" clId="{82805442-3AE3-45AF-B8CE-8A568EB6689A}" dt="2020-08-13T20:42:05.523" v="41" actId="47"/>
        <pc:sldMkLst>
          <pc:docMk/>
          <pc:sldMk cId="1474782331" sldId="346"/>
        </pc:sldMkLst>
      </pc:sldChg>
      <pc:sldChg chg="del">
        <pc:chgData name="Yan Ding" userId="7ac81093e9d13b5c" providerId="LiveId" clId="{82805442-3AE3-45AF-B8CE-8A568EB6689A}" dt="2020-08-13T20:46:38.612" v="42" actId="47"/>
        <pc:sldMkLst>
          <pc:docMk/>
          <pc:sldMk cId="531153099" sldId="347"/>
        </pc:sldMkLst>
      </pc:sldChg>
      <pc:sldChg chg="modSp mod">
        <pc:chgData name="Yan Ding" userId="7ac81093e9d13b5c" providerId="LiveId" clId="{82805442-3AE3-45AF-B8CE-8A568EB6689A}" dt="2020-08-13T20:49:32.468" v="91" actId="5793"/>
        <pc:sldMkLst>
          <pc:docMk/>
          <pc:sldMk cId="1625179854" sldId="348"/>
        </pc:sldMkLst>
        <pc:spChg chg="mod">
          <ac:chgData name="Yan Ding" userId="7ac81093e9d13b5c" providerId="LiveId" clId="{82805442-3AE3-45AF-B8CE-8A568EB6689A}" dt="2020-08-13T20:46:56.237" v="53" actId="20577"/>
          <ac:spMkLst>
            <pc:docMk/>
            <pc:sldMk cId="1625179854" sldId="348"/>
            <ac:spMk id="7" creationId="{D185AFD4-4B51-4319-869D-95E98902858D}"/>
          </ac:spMkLst>
        </pc:spChg>
        <pc:spChg chg="mod">
          <ac:chgData name="Yan Ding" userId="7ac81093e9d13b5c" providerId="LiveId" clId="{82805442-3AE3-45AF-B8CE-8A568EB6689A}" dt="2020-08-13T20:49:32.468" v="91" actId="5793"/>
          <ac:spMkLst>
            <pc:docMk/>
            <pc:sldMk cId="1625179854" sldId="348"/>
            <ac:spMk id="559107" creationId="{00000000-0000-0000-0000-000000000000}"/>
          </ac:spMkLst>
        </pc:spChg>
      </pc:sldChg>
      <pc:sldChg chg="add del">
        <pc:chgData name="Yan Ding" userId="7ac81093e9d13b5c" providerId="LiveId" clId="{82805442-3AE3-45AF-B8CE-8A568EB6689A}" dt="2020-08-13T20:57:05.686" v="130" actId="47"/>
        <pc:sldMkLst>
          <pc:docMk/>
          <pc:sldMk cId="691132945" sldId="349"/>
        </pc:sldMkLst>
      </pc:sldChg>
      <pc:sldChg chg="del">
        <pc:chgData name="Yan Ding" userId="7ac81093e9d13b5c" providerId="LiveId" clId="{82805442-3AE3-45AF-B8CE-8A568EB6689A}" dt="2020-08-13T20:51:36.008" v="124" actId="47"/>
        <pc:sldMkLst>
          <pc:docMk/>
          <pc:sldMk cId="3243935862" sldId="349"/>
        </pc:sldMkLst>
      </pc:sldChg>
      <pc:sldChg chg="del">
        <pc:chgData name="Yan Ding" userId="7ac81093e9d13b5c" providerId="LiveId" clId="{82805442-3AE3-45AF-B8CE-8A568EB6689A}" dt="2020-08-13T20:51:36.008" v="124" actId="47"/>
        <pc:sldMkLst>
          <pc:docMk/>
          <pc:sldMk cId="3211364650" sldId="350"/>
        </pc:sldMkLst>
      </pc:sldChg>
      <pc:sldChg chg="add del">
        <pc:chgData name="Yan Ding" userId="7ac81093e9d13b5c" providerId="LiveId" clId="{82805442-3AE3-45AF-B8CE-8A568EB6689A}" dt="2020-08-13T20:57:05.686" v="130" actId="47"/>
        <pc:sldMkLst>
          <pc:docMk/>
          <pc:sldMk cId="4092483441" sldId="350"/>
        </pc:sldMkLst>
      </pc:sldChg>
      <pc:sldChg chg="add del">
        <pc:chgData name="Yan Ding" userId="7ac81093e9d13b5c" providerId="LiveId" clId="{82805442-3AE3-45AF-B8CE-8A568EB6689A}" dt="2020-08-13T20:57:05.686" v="130" actId="47"/>
        <pc:sldMkLst>
          <pc:docMk/>
          <pc:sldMk cId="3721015949" sldId="351"/>
        </pc:sldMkLst>
      </pc:sldChg>
      <pc:sldChg chg="del">
        <pc:chgData name="Yan Ding" userId="7ac81093e9d13b5c" providerId="LiveId" clId="{82805442-3AE3-45AF-B8CE-8A568EB6689A}" dt="2020-08-13T20:51:36.008" v="124" actId="47"/>
        <pc:sldMkLst>
          <pc:docMk/>
          <pc:sldMk cId="4237240701" sldId="351"/>
        </pc:sldMkLst>
      </pc:sldChg>
      <pc:sldChg chg="del">
        <pc:chgData name="Yan Ding" userId="7ac81093e9d13b5c" providerId="LiveId" clId="{82805442-3AE3-45AF-B8CE-8A568EB6689A}" dt="2020-08-13T20:51:36.008" v="124" actId="47"/>
        <pc:sldMkLst>
          <pc:docMk/>
          <pc:sldMk cId="2899381029" sldId="352"/>
        </pc:sldMkLst>
      </pc:sldChg>
      <pc:sldChg chg="add del">
        <pc:chgData name="Yan Ding" userId="7ac81093e9d13b5c" providerId="LiveId" clId="{82805442-3AE3-45AF-B8CE-8A568EB6689A}" dt="2020-08-13T20:57:05.686" v="130" actId="47"/>
        <pc:sldMkLst>
          <pc:docMk/>
          <pc:sldMk cId="4250980908" sldId="352"/>
        </pc:sldMkLst>
      </pc:sldChg>
      <pc:sldChg chg="del">
        <pc:chgData name="Yan Ding" userId="7ac81093e9d13b5c" providerId="LiveId" clId="{82805442-3AE3-45AF-B8CE-8A568EB6689A}" dt="2020-08-13T20:51:36.008" v="124" actId="47"/>
        <pc:sldMkLst>
          <pc:docMk/>
          <pc:sldMk cId="2366934166" sldId="353"/>
        </pc:sldMkLst>
      </pc:sldChg>
      <pc:sldChg chg="add del">
        <pc:chgData name="Yan Ding" userId="7ac81093e9d13b5c" providerId="LiveId" clId="{82805442-3AE3-45AF-B8CE-8A568EB6689A}" dt="2020-08-13T20:57:05.686" v="130" actId="47"/>
        <pc:sldMkLst>
          <pc:docMk/>
          <pc:sldMk cId="3661919138" sldId="353"/>
        </pc:sldMkLst>
      </pc:sldChg>
      <pc:sldChg chg="add del">
        <pc:chgData name="Yan Ding" userId="7ac81093e9d13b5c" providerId="LiveId" clId="{82805442-3AE3-45AF-B8CE-8A568EB6689A}" dt="2020-08-13T20:59:55.016" v="131" actId="47"/>
        <pc:sldMkLst>
          <pc:docMk/>
          <pc:sldMk cId="1903870317" sldId="354"/>
        </pc:sldMkLst>
      </pc:sldChg>
      <pc:sldChg chg="modSp add mod modTransition">
        <pc:chgData name="Yan Ding" userId="7ac81093e9d13b5c" providerId="LiveId" clId="{82805442-3AE3-45AF-B8CE-8A568EB6689A}" dt="2020-08-14T02:58:15.416" v="759" actId="20577"/>
        <pc:sldMkLst>
          <pc:docMk/>
          <pc:sldMk cId="1313800121" sldId="355"/>
        </pc:sldMkLst>
        <pc:spChg chg="mod">
          <ac:chgData name="Yan Ding" userId="7ac81093e9d13b5c" providerId="LiveId" clId="{82805442-3AE3-45AF-B8CE-8A568EB6689A}" dt="2020-08-14T02:53:47.733" v="648" actId="255"/>
          <ac:spMkLst>
            <pc:docMk/>
            <pc:sldMk cId="1313800121" sldId="355"/>
            <ac:spMk id="559106" creationId="{00000000-0000-0000-0000-000000000000}"/>
          </ac:spMkLst>
        </pc:spChg>
        <pc:spChg chg="mod">
          <ac:chgData name="Yan Ding" userId="7ac81093e9d13b5c" providerId="LiveId" clId="{82805442-3AE3-45AF-B8CE-8A568EB6689A}" dt="2020-08-14T02:58:15.416" v="759" actId="20577"/>
          <ac:spMkLst>
            <pc:docMk/>
            <pc:sldMk cId="1313800121" sldId="355"/>
            <ac:spMk id="559107" creationId="{00000000-0000-0000-0000-000000000000}"/>
          </ac:spMkLst>
        </pc:spChg>
      </pc:sldChg>
      <pc:sldChg chg="modSp add mod modTransition">
        <pc:chgData name="Yan Ding" userId="7ac81093e9d13b5c" providerId="LiveId" clId="{82805442-3AE3-45AF-B8CE-8A568EB6689A}" dt="2020-08-14T02:54:01.779" v="664" actId="20577"/>
        <pc:sldMkLst>
          <pc:docMk/>
          <pc:sldMk cId="3155628507" sldId="356"/>
        </pc:sldMkLst>
        <pc:spChg chg="mod">
          <ac:chgData name="Yan Ding" userId="7ac81093e9d13b5c" providerId="LiveId" clId="{82805442-3AE3-45AF-B8CE-8A568EB6689A}" dt="2020-08-14T02:54:01.779" v="664" actId="20577"/>
          <ac:spMkLst>
            <pc:docMk/>
            <pc:sldMk cId="3155628507" sldId="356"/>
            <ac:spMk id="559106" creationId="{00000000-0000-0000-0000-000000000000}"/>
          </ac:spMkLst>
        </pc:spChg>
        <pc:spChg chg="mod">
          <ac:chgData name="Yan Ding" userId="7ac81093e9d13b5c" providerId="LiveId" clId="{82805442-3AE3-45AF-B8CE-8A568EB6689A}" dt="2020-08-13T23:15:33.369" v="600" actId="20577"/>
          <ac:spMkLst>
            <pc:docMk/>
            <pc:sldMk cId="3155628507" sldId="356"/>
            <ac:spMk id="559107" creationId="{00000000-0000-0000-0000-000000000000}"/>
          </ac:spMkLst>
        </pc:spChg>
      </pc:sldChg>
      <pc:sldChg chg="modSp add mod modTransition">
        <pc:chgData name="Yan Ding" userId="7ac81093e9d13b5c" providerId="LiveId" clId="{82805442-3AE3-45AF-B8CE-8A568EB6689A}" dt="2020-08-14T02:54:12.255" v="665"/>
        <pc:sldMkLst>
          <pc:docMk/>
          <pc:sldMk cId="1858845542" sldId="357"/>
        </pc:sldMkLst>
        <pc:spChg chg="mod">
          <ac:chgData name="Yan Ding" userId="7ac81093e9d13b5c" providerId="LiveId" clId="{82805442-3AE3-45AF-B8CE-8A568EB6689A}" dt="2020-08-14T02:54:12.255" v="665"/>
          <ac:spMkLst>
            <pc:docMk/>
            <pc:sldMk cId="1858845542" sldId="357"/>
            <ac:spMk id="559106" creationId="{00000000-0000-0000-0000-000000000000}"/>
          </ac:spMkLst>
        </pc:spChg>
        <pc:spChg chg="mod">
          <ac:chgData name="Yan Ding" userId="7ac81093e9d13b5c" providerId="LiveId" clId="{82805442-3AE3-45AF-B8CE-8A568EB6689A}" dt="2020-08-13T22:19:13.757" v="428" actId="948"/>
          <ac:spMkLst>
            <pc:docMk/>
            <pc:sldMk cId="1858845542" sldId="357"/>
            <ac:spMk id="559107" creationId="{00000000-0000-0000-0000-000000000000}"/>
          </ac:spMkLst>
        </pc:spChg>
      </pc:sldChg>
      <pc:sldChg chg="addSp delSp modSp add mod modTransition">
        <pc:chgData name="Yan Ding" userId="7ac81093e9d13b5c" providerId="LiveId" clId="{82805442-3AE3-45AF-B8CE-8A568EB6689A}" dt="2020-08-14T02:54:18.932" v="666"/>
        <pc:sldMkLst>
          <pc:docMk/>
          <pc:sldMk cId="2890829915" sldId="358"/>
        </pc:sldMkLst>
        <pc:spChg chg="add mod">
          <ac:chgData name="Yan Ding" userId="7ac81093e9d13b5c" providerId="LiveId" clId="{82805442-3AE3-45AF-B8CE-8A568EB6689A}" dt="2020-08-14T02:54:18.932" v="666"/>
          <ac:spMkLst>
            <pc:docMk/>
            <pc:sldMk cId="2890829915" sldId="358"/>
            <ac:spMk id="5" creationId="{9D993A60-1AC7-4958-8924-BD5D9F7CF389}"/>
          </ac:spMkLst>
        </pc:spChg>
        <pc:spChg chg="del">
          <ac:chgData name="Yan Ding" userId="7ac81093e9d13b5c" providerId="LiveId" clId="{82805442-3AE3-45AF-B8CE-8A568EB6689A}" dt="2020-08-13T22:27:18.247" v="461" actId="478"/>
          <ac:spMkLst>
            <pc:docMk/>
            <pc:sldMk cId="2890829915" sldId="358"/>
            <ac:spMk id="28674" creationId="{00000000-0000-0000-0000-000000000000}"/>
          </ac:spMkLst>
        </pc:spChg>
        <pc:spChg chg="mod">
          <ac:chgData name="Yan Ding" userId="7ac81093e9d13b5c" providerId="LiveId" clId="{82805442-3AE3-45AF-B8CE-8A568EB6689A}" dt="2020-08-13T22:27:38.563" v="463" actId="255"/>
          <ac:spMkLst>
            <pc:docMk/>
            <pc:sldMk cId="2890829915" sldId="358"/>
            <ac:spMk id="61443" creationId="{00000000-0000-0000-0000-000000000000}"/>
          </ac:spMkLst>
        </pc:spChg>
      </pc:sldChg>
      <pc:sldChg chg="add del">
        <pc:chgData name="Yan Ding" userId="7ac81093e9d13b5c" providerId="LiveId" clId="{82805442-3AE3-45AF-B8CE-8A568EB6689A}" dt="2020-08-13T20:56:51.538" v="129" actId="47"/>
        <pc:sldMkLst>
          <pc:docMk/>
          <pc:sldMk cId="3206961668" sldId="359"/>
        </pc:sldMkLst>
      </pc:sldChg>
      <pc:sldChg chg="modSp add mod modTransition">
        <pc:chgData name="Yan Ding" userId="7ac81093e9d13b5c" providerId="LiveId" clId="{82805442-3AE3-45AF-B8CE-8A568EB6689A}" dt="2020-08-14T05:05:22.889" v="801" actId="20577"/>
        <pc:sldMkLst>
          <pc:docMk/>
          <pc:sldMk cId="1038888549" sldId="360"/>
        </pc:sldMkLst>
        <pc:spChg chg="mod">
          <ac:chgData name="Yan Ding" userId="7ac81093e9d13b5c" providerId="LiveId" clId="{82805442-3AE3-45AF-B8CE-8A568EB6689A}" dt="2020-08-13T22:32:26.506" v="529" actId="1076"/>
          <ac:spMkLst>
            <pc:docMk/>
            <pc:sldMk cId="1038888549" sldId="360"/>
            <ac:spMk id="28674" creationId="{00000000-0000-0000-0000-000000000000}"/>
          </ac:spMkLst>
        </pc:spChg>
        <pc:spChg chg="mod">
          <ac:chgData name="Yan Ding" userId="7ac81093e9d13b5c" providerId="LiveId" clId="{82805442-3AE3-45AF-B8CE-8A568EB6689A}" dt="2020-08-14T05:05:22.889" v="801" actId="20577"/>
          <ac:spMkLst>
            <pc:docMk/>
            <pc:sldMk cId="1038888549" sldId="360"/>
            <ac:spMk id="61443" creationId="{00000000-0000-0000-0000-000000000000}"/>
          </ac:spMkLst>
        </pc:spChg>
      </pc:sldChg>
      <pc:sldChg chg="add del">
        <pc:chgData name="Yan Ding" userId="7ac81093e9d13b5c" providerId="LiveId" clId="{82805442-3AE3-45AF-B8CE-8A568EB6689A}" dt="2020-08-13T20:56:48.578" v="128" actId="47"/>
        <pc:sldMkLst>
          <pc:docMk/>
          <pc:sldMk cId="1117150443" sldId="361"/>
        </pc:sldMkLst>
      </pc:sldChg>
      <pc:sldChg chg="modSp add del mod">
        <pc:chgData name="Yan Ding" userId="7ac81093e9d13b5c" providerId="LiveId" clId="{82805442-3AE3-45AF-B8CE-8A568EB6689A}" dt="2020-08-13T20:56:48.578" v="128" actId="47"/>
        <pc:sldMkLst>
          <pc:docMk/>
          <pc:sldMk cId="3125904145" sldId="362"/>
        </pc:sldMkLst>
        <pc:spChg chg="mod">
          <ac:chgData name="Yan Ding" userId="7ac81093e9d13b5c" providerId="LiveId" clId="{82805442-3AE3-45AF-B8CE-8A568EB6689A}" dt="2020-08-13T20:56:27.122" v="127" actId="27636"/>
          <ac:spMkLst>
            <pc:docMk/>
            <pc:sldMk cId="3125904145" sldId="362"/>
            <ac:spMk id="61443" creationId="{00000000-0000-0000-0000-000000000000}"/>
          </ac:spMkLst>
        </pc:spChg>
      </pc:sldChg>
      <pc:sldChg chg="add del">
        <pc:chgData name="Yan Ding" userId="7ac81093e9d13b5c" providerId="LiveId" clId="{82805442-3AE3-45AF-B8CE-8A568EB6689A}" dt="2020-08-13T20:56:48.578" v="128" actId="47"/>
        <pc:sldMkLst>
          <pc:docMk/>
          <pc:sldMk cId="750438324" sldId="3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C35F6-D19E-4F3A-828F-5D71B8B15B2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34BB2-357E-4DD9-9CE0-9A0BC837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and welcome to ITEC 1001 – Introduction to computing.  This video will introduce you to the main components of the course and will show you how to get started.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34BB2-357E-4DD9-9CE0-9A0BC837F3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1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B88B8-F8FC-445D-8156-069DBD11184E}" type="slidenum">
              <a:rPr lang="ar-SA"/>
              <a:pPr/>
              <a:t>2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16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7BCD9F-A644-4ED9-8DC6-2D76434E42E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51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7BCD9F-A644-4ED9-8DC6-2D76434E42E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4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7BCD9F-A644-4ED9-8DC6-2D76434E42E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96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7BCD9F-A644-4ED9-8DC6-2D76434E42E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2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7BCD9F-A644-4ED9-8DC6-2D76434E42E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51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7BCD9F-A644-4ED9-8DC6-2D76434E42E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7BCD9F-A644-4ED9-8DC6-2D76434E42E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0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10DDA-658D-4306-BA1F-55DFCC692B72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2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06DF-E87F-46D1-9EF1-6998D3D239F5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3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4169-1C0C-4974-9E43-182DDF04C7F2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795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9758-9452-4D6C-8B24-8B1428DBADC3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64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7F1-7114-422F-8208-60B2FD922270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212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C5DA-F652-4EC6-BF4D-68ADCE2ED97C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65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85DB1-C49A-47FE-A88F-B6BC0F0C3AE7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48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EAF0-9881-4C60-836E-0F359ADAAF09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2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9B2-2A33-469F-84DA-D7F2E9118B87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5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69FD-A4EF-4F74-82B8-379D508E3470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0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C821-0CBF-4692-AE2A-1FFE8AD65628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1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E2A2-238D-4828-9AA8-1D92BD727387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6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EB1D1-D28C-451D-9570-943F021F12F9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9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5867-E934-47B6-A97B-809FBC520306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4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C722-32F8-47FA-8E19-E04F985714C8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7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F743-1E4D-483A-B579-46BCFEEFBC9F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BF3BD-B5A8-4895-A205-05659E6A432C}" type="datetime1">
              <a:rPr lang="en-US" smtClean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1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yding@ggc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tec2150.gitla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ass.mimir.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125" y="528965"/>
            <a:ext cx="8791575" cy="2969636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Welcome to ITEC 2150 – 01    Programming Fundamentals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Summer 2022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4559" y="5033736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Dr. Yan Z. Ding</a:t>
            </a:r>
          </a:p>
        </p:txBody>
      </p:sp>
      <p:pic>
        <p:nvPicPr>
          <p:cNvPr id="11" name="Picture 10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20B00CF3-06E9-42F6-B8F1-7D994CD3B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6" t="14536"/>
          <a:stretch/>
        </p:blipFill>
        <p:spPr>
          <a:xfrm>
            <a:off x="7290870" y="2481100"/>
            <a:ext cx="2459413" cy="296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0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33400"/>
            <a:ext cx="7793038" cy="914400"/>
          </a:xfrm>
        </p:spPr>
        <p:txBody>
          <a:bodyPr>
            <a:normAutofit/>
          </a:bodyPr>
          <a:lstStyle/>
          <a:p>
            <a:r>
              <a:rPr lang="en-US" sz="3600" dirty="0"/>
              <a:t>Assignment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828800"/>
            <a:ext cx="7772400" cy="45720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1800" dirty="0"/>
              <a:t>Most assignments are to be submitted on </a:t>
            </a:r>
            <a:r>
              <a:rPr lang="en-US" sz="1800" dirty="0" err="1"/>
              <a:t>Mimir</a:t>
            </a:r>
            <a:r>
              <a:rPr lang="en-US" sz="1800" dirty="0"/>
              <a:t> and some on D2L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Assignments submitted via e-mail will </a:t>
            </a:r>
            <a:r>
              <a:rPr lang="en-US" sz="1800" b="1" i="1" dirty="0">
                <a:solidFill>
                  <a:srgbClr val="FF0000"/>
                </a:solidFill>
              </a:rPr>
              <a:t>not</a:t>
            </a:r>
            <a:r>
              <a:rPr lang="en-US" sz="1800" dirty="0"/>
              <a:t> receive credit</a:t>
            </a:r>
            <a:endParaRPr lang="en-US" sz="1800" dirty="0">
              <a:sym typeface="Symbol" pitchFamily="18" charset="2"/>
            </a:endParaRPr>
          </a:p>
          <a:p>
            <a:pPr>
              <a:spcBef>
                <a:spcPts val="3000"/>
              </a:spcBef>
            </a:pPr>
            <a:r>
              <a:rPr lang="en-US" sz="1800" dirty="0"/>
              <a:t>Late assignments will </a:t>
            </a:r>
            <a:r>
              <a:rPr lang="en-US" sz="1800" b="1" i="1" dirty="0">
                <a:solidFill>
                  <a:srgbClr val="FF0000"/>
                </a:solidFill>
              </a:rPr>
              <a:t>not</a:t>
            </a:r>
            <a:r>
              <a:rPr lang="en-US" sz="1800" dirty="0"/>
              <a:t> be accepted</a:t>
            </a:r>
          </a:p>
          <a:p>
            <a:pPr>
              <a:spcBef>
                <a:spcPts val="3000"/>
              </a:spcBef>
            </a:pPr>
            <a:r>
              <a:rPr lang="en-US" dirty="0"/>
              <a:t>However, if you need more time on an assignment and let me know in advance, I may give an extension to all students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680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33400"/>
            <a:ext cx="7793038" cy="914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Collaboration &amp; Academic Honesty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828800"/>
            <a:ext cx="7772400" cy="45720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1800" dirty="0"/>
              <a:t>You </a:t>
            </a:r>
            <a:r>
              <a:rPr lang="en-US" sz="1800" b="1" dirty="0">
                <a:solidFill>
                  <a:schemeClr val="accent4"/>
                </a:solidFill>
              </a:rPr>
              <a:t>are allowed </a:t>
            </a:r>
            <a:r>
              <a:rPr lang="en-US" sz="1800" dirty="0"/>
              <a:t>to collaborate for assignments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However, </a:t>
            </a:r>
            <a:r>
              <a:rPr lang="en-US" sz="1800" i="1" dirty="0"/>
              <a:t>collaboration </a:t>
            </a:r>
            <a:r>
              <a:rPr lang="en-US" sz="1800" dirty="0"/>
              <a:t>is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b="1" i="1" dirty="0">
                <a:solidFill>
                  <a:schemeClr val="tx1"/>
                </a:solidFill>
              </a:rPr>
              <a:t>limited to discussion of ideas only</a:t>
            </a:r>
            <a:r>
              <a:rPr lang="en-US" sz="1800" b="1" dirty="0">
                <a:solidFill>
                  <a:schemeClr val="tx1"/>
                </a:solidFill>
              </a:rPr>
              <a:t>, </a:t>
            </a:r>
            <a:r>
              <a:rPr lang="en-US" sz="1800" b="1" i="1" dirty="0">
                <a:solidFill>
                  <a:schemeClr val="tx1"/>
                </a:solidFill>
              </a:rPr>
              <a:t>and you must write your code on your own</a:t>
            </a:r>
          </a:p>
          <a:p>
            <a:pPr>
              <a:spcBef>
                <a:spcPts val="3000"/>
              </a:spcBef>
            </a:pPr>
            <a:r>
              <a:rPr lang="en-US" sz="1800" b="1" dirty="0">
                <a:solidFill>
                  <a:schemeClr val="tx1"/>
                </a:solidFill>
              </a:rPr>
              <a:t>Submission of code written by another person will result in an academic integrity violation!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034" y="374728"/>
            <a:ext cx="8911687" cy="880494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156" y="1487977"/>
            <a:ext cx="10357456" cy="492113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For questions, email me at </a:t>
            </a:r>
            <a:r>
              <a:rPr lang="en-US" sz="2200" dirty="0">
                <a:solidFill>
                  <a:schemeClr val="tx1"/>
                </a:solidFill>
                <a:hlinkClick r:id="rId2"/>
              </a:rPr>
              <a:t>yding@ggc.edu</a:t>
            </a:r>
            <a:r>
              <a:rPr lang="en-US" sz="2200" dirty="0">
                <a:solidFill>
                  <a:schemeClr val="tx1"/>
                </a:solidFill>
              </a:rPr>
              <a:t>, or text me at </a:t>
            </a:r>
            <a:r>
              <a:rPr lang="en-US" sz="2200" u="sng" dirty="0">
                <a:solidFill>
                  <a:srgbClr val="C00000"/>
                </a:solidFill>
              </a:rPr>
              <a:t>404-734-1482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25884" y="3429000"/>
            <a:ext cx="3823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 look forward to a wonderful </a:t>
            </a:r>
          </a:p>
          <a:p>
            <a:r>
              <a:rPr lang="en-US" sz="2000" dirty="0"/>
              <a:t>semester with you!</a:t>
            </a:r>
          </a:p>
        </p:txBody>
      </p:sp>
      <p:pic>
        <p:nvPicPr>
          <p:cNvPr id="8" name="Picture 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070E0D01-84EE-41BD-8885-10A442FDB9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6" t="14536"/>
          <a:stretch/>
        </p:blipFill>
        <p:spPr>
          <a:xfrm>
            <a:off x="3269412" y="2541987"/>
            <a:ext cx="2459413" cy="296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6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1448" y="1828800"/>
            <a:ext cx="8458200" cy="4221163"/>
          </a:xfrm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sz="2400" dirty="0"/>
              <a:t>Class Time: TR 2:00 – 5:30 p.m.</a:t>
            </a:r>
          </a:p>
          <a:p>
            <a:pPr>
              <a:spcBef>
                <a:spcPts val="3600"/>
              </a:spcBef>
            </a:pPr>
            <a:r>
              <a:rPr lang="en-US" sz="2400" dirty="0"/>
              <a:t>Class Location: C 2130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ym typeface="Symbol" pitchFamily="18" charset="2"/>
            </a:endParaRPr>
          </a:p>
          <a:p>
            <a:pPr>
              <a:spcBef>
                <a:spcPct val="75000"/>
              </a:spcBef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42B3AC-3650-47B0-8DE8-9C52D855A1E4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548640"/>
            <a:ext cx="7793038" cy="914400"/>
          </a:xfrm>
          <a:prstGeom prst="rect">
            <a:avLst/>
          </a:prstGeom>
          <a:noFill/>
        </p:spPr>
        <p:txBody>
          <a:bodyPr vert="horz" lIns="92075" tIns="46038" rIns="92075" bIns="46038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Course Information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148B9-B4FF-4DCD-8E6B-312AD739C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sz="2400" dirty="0"/>
              <a:t>Instructor: Yan Z. Ding</a:t>
            </a:r>
          </a:p>
          <a:p>
            <a:pPr>
              <a:spcBef>
                <a:spcPts val="3000"/>
              </a:spcBef>
            </a:pPr>
            <a:r>
              <a:rPr lang="en-US" sz="2400" dirty="0"/>
              <a:t>Phone: 404-734-1482</a:t>
            </a:r>
          </a:p>
          <a:p>
            <a:pPr>
              <a:spcBef>
                <a:spcPts val="3000"/>
              </a:spcBef>
            </a:pPr>
            <a:r>
              <a:rPr lang="en-US" sz="2400" dirty="0"/>
              <a:t>Email: yding@ggc.edu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76E2F90-7DA6-46EC-A8B2-728DE7787558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548640"/>
            <a:ext cx="7793038" cy="914400"/>
          </a:xfrm>
          <a:prstGeom prst="rect">
            <a:avLst/>
          </a:prstGeom>
          <a:noFill/>
        </p:spPr>
        <p:txBody>
          <a:bodyPr vert="horz" lIns="92075" tIns="46038" rIns="92075" bIns="46038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Instructor Information</a:t>
            </a:r>
          </a:p>
        </p:txBody>
      </p:sp>
    </p:spTree>
    <p:extLst>
      <p:ext uri="{BB962C8B-B14F-4D97-AF65-F5344CB8AC3E}">
        <p14:creationId xmlns:p14="http://schemas.microsoft.com/office/powerpoint/2010/main" val="323565615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33400"/>
            <a:ext cx="7793038" cy="914400"/>
          </a:xfrm>
        </p:spPr>
        <p:txBody>
          <a:bodyPr>
            <a:normAutofit/>
          </a:bodyPr>
          <a:lstStyle/>
          <a:p>
            <a:r>
              <a:rPr lang="en-US" dirty="0"/>
              <a:t>More about Your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8288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Came from Shanghai, China in 1986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Attended Brookline High School (Brookline, MA) 1986 – 1988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B.A. in Pure Math from Brandeis University in 1992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M.S. in Computer Science from Harvard University in 1994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Research Scientist at BBN from 1994 – 1998 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Ph.D. in Computer Science from Harvard in 2001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Taught CS @ Georgia Tech from 2001 – 2008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900" dirty="0"/>
              <a:t>Joined GGC in 2008</a:t>
            </a:r>
          </a:p>
          <a:p>
            <a:pPr>
              <a:spcBef>
                <a:spcPts val="24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54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33400"/>
            <a:ext cx="7793038" cy="914400"/>
          </a:xfrm>
        </p:spPr>
        <p:txBody>
          <a:bodyPr>
            <a:normAutofit/>
          </a:bodyPr>
          <a:lstStyle/>
          <a:p>
            <a:r>
              <a:rPr lang="en-US" dirty="0"/>
              <a:t>This course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8288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/>
              <a:t>A continuation of ITEC 2140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/>
              <a:t>Covers further concepts, principles &amp; techniques of programming</a:t>
            </a:r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1800" dirty="0"/>
              <a:t>See syllabus for the course outcome goals, topics and a tentative schedule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8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33400"/>
            <a:ext cx="7793038" cy="914400"/>
          </a:xfrm>
        </p:spPr>
        <p:txBody>
          <a:bodyPr>
            <a:normAutofit/>
          </a:bodyPr>
          <a:lstStyle/>
          <a:p>
            <a:r>
              <a:rPr lang="en-US" sz="3600" dirty="0"/>
              <a:t>Required Course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8288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1800" dirty="0"/>
              <a:t>Free Online Textbook: Intermediate Programming </a:t>
            </a:r>
            <a:r>
              <a:rPr lang="en-US" sz="1800" dirty="0">
                <a:hlinkClick r:id="rId3"/>
              </a:rPr>
              <a:t>http://itec2150.gitlab.io</a:t>
            </a:r>
            <a:endParaRPr lang="en-US" sz="1800" dirty="0"/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sz="1800" dirty="0"/>
              <a:t>Coding Assignment Site: </a:t>
            </a:r>
            <a:r>
              <a:rPr lang="en-US" sz="1800" u="sng" dirty="0">
                <a:hlinkClick r:id="rId4"/>
              </a:rPr>
              <a:t>https://class.mimir.io</a:t>
            </a:r>
            <a:endParaRPr lang="en-US" sz="1800" u="sng" dirty="0"/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/>
              <a:t>Course Code: 6bfd124c1d</a:t>
            </a:r>
          </a:p>
        </p:txBody>
      </p:sp>
    </p:spTree>
    <p:extLst>
      <p:ext uri="{BB962C8B-B14F-4D97-AF65-F5344CB8AC3E}">
        <p14:creationId xmlns:p14="http://schemas.microsoft.com/office/powerpoint/2010/main" val="34993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33400"/>
            <a:ext cx="7793038" cy="914400"/>
          </a:xfrm>
        </p:spPr>
        <p:txBody>
          <a:bodyPr>
            <a:normAutofit/>
          </a:bodyPr>
          <a:lstStyle/>
          <a:p>
            <a:r>
              <a:rPr lang="en-US" sz="3600" dirty="0"/>
              <a:t>Supplementary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828800"/>
            <a:ext cx="7772400" cy="45720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1800" i="1" dirty="0"/>
              <a:t>Introduction to Java Programming</a:t>
            </a:r>
            <a:r>
              <a:rPr lang="en-US" sz="1800" dirty="0"/>
              <a:t> </a:t>
            </a:r>
            <a:r>
              <a:rPr lang="en-US" sz="1800" i="1" dirty="0"/>
              <a:t>and Data Structures, </a:t>
            </a:r>
            <a:r>
              <a:rPr lang="en-US" sz="1800" dirty="0"/>
              <a:t>12</a:t>
            </a:r>
            <a:r>
              <a:rPr lang="en-US" sz="1800" baseline="30000" dirty="0"/>
              <a:t>th</a:t>
            </a:r>
            <a:r>
              <a:rPr lang="en-US" sz="1800" dirty="0"/>
              <a:t> Ed.</a:t>
            </a:r>
          </a:p>
          <a:p>
            <a:pPr marL="0" indent="0">
              <a:buNone/>
            </a:pPr>
            <a:r>
              <a:rPr lang="en-US" sz="1800" dirty="0"/>
              <a:t>    Author: Y. Daniel Liang</a:t>
            </a:r>
          </a:p>
          <a:p>
            <a:pPr marL="0" indent="0">
              <a:buNone/>
            </a:pPr>
            <a:r>
              <a:rPr lang="en-US" sz="1800" dirty="0"/>
              <a:t>    Publisher: Pearson</a:t>
            </a:r>
          </a:p>
          <a:p>
            <a:pPr marL="0" indent="0">
              <a:buNone/>
            </a:pPr>
            <a:r>
              <a:rPr lang="en-US" sz="1800" dirty="0"/>
              <a:t>    ISBN: 978-0-13-562023-8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Electronic copy available on D2L</a:t>
            </a:r>
          </a:p>
        </p:txBody>
      </p:sp>
    </p:spTree>
    <p:extLst>
      <p:ext uri="{BB962C8B-B14F-4D97-AF65-F5344CB8AC3E}">
        <p14:creationId xmlns:p14="http://schemas.microsoft.com/office/powerpoint/2010/main" val="141136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33400"/>
            <a:ext cx="7793038" cy="914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Integrated Development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828800"/>
            <a:ext cx="7772400" cy="45720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1800" dirty="0"/>
              <a:t>You need an IDE for Java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I recommend IntelliJ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https://www.jetbrains.com/idea/</a:t>
            </a:r>
            <a:endParaRPr lang="en-US" dirty="0"/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/>
              <a:t>You can download the Ultimate version of the product by creating an account using your GGC email</a:t>
            </a:r>
          </a:p>
          <a:p>
            <a:pPr>
              <a:spcBef>
                <a:spcPts val="30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795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4B12-A3F7-41EA-967F-23A3DB13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312309-B7C7-4FA0-8E82-3B1169EC3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347842"/>
              </p:ext>
            </p:extLst>
          </p:nvPr>
        </p:nvGraphicFramePr>
        <p:xfrm>
          <a:off x="2950546" y="2128002"/>
          <a:ext cx="6290909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19987">
                  <a:extLst>
                    <a:ext uri="{9D8B030D-6E8A-4147-A177-3AD203B41FA5}">
                      <a16:colId xmlns:a16="http://schemas.microsoft.com/office/drawing/2014/main" val="557094475"/>
                    </a:ext>
                  </a:extLst>
                </a:gridCol>
                <a:gridCol w="2570922">
                  <a:extLst>
                    <a:ext uri="{9D8B030D-6E8A-4147-A177-3AD203B41FA5}">
                      <a16:colId xmlns:a16="http://schemas.microsoft.com/office/drawing/2014/main" val="2256450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Grading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8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3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Midterm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Final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94407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D5421D-03FC-C76B-8F57-1CAC6A8C13A1}"/>
              </a:ext>
            </a:extLst>
          </p:cNvPr>
          <p:cNvSpPr txBox="1">
            <a:spLocks/>
          </p:cNvSpPr>
          <p:nvPr/>
        </p:nvSpPr>
        <p:spPr>
          <a:xfrm>
            <a:off x="2279780" y="4306644"/>
            <a:ext cx="7772400" cy="2327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solidFill>
                  <a:schemeClr val="tx1"/>
                </a:solidFill>
              </a:rPr>
              <a:t>Assignments include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/>
              <a:t>Class Assignments (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~ 15)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/>
              <a:t>Homework Assignments (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~ 5)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endParaRPr lang="en-US" b="1" i="1" dirty="0">
              <a:solidFill>
                <a:schemeClr val="accent4"/>
              </a:solidFill>
            </a:endParaRPr>
          </a:p>
          <a:p>
            <a:pPr lvl="1">
              <a:lnSpc>
                <a:spcPct val="110000"/>
              </a:lnSpc>
              <a:spcBef>
                <a:spcPts val="240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13525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EE1EA99C78244887FF7784A8473106" ma:contentTypeVersion="12" ma:contentTypeDescription="Create a new document." ma:contentTypeScope="" ma:versionID="cf270e5c52bc6b4bf6180989c16da581">
  <xsd:schema xmlns:xsd="http://www.w3.org/2001/XMLSchema" xmlns:xs="http://www.w3.org/2001/XMLSchema" xmlns:p="http://schemas.microsoft.com/office/2006/metadata/properties" xmlns:ns2="44b33021-ff1a-4eb0-8a03-47d5e5945a2a" xmlns:ns3="4b73f601-9fd8-4d79-8a9d-34a174e9c6db" targetNamespace="http://schemas.microsoft.com/office/2006/metadata/properties" ma:root="true" ma:fieldsID="31905892b68c001aca64fbf016926323" ns2:_="" ns3:_="">
    <xsd:import namespace="44b33021-ff1a-4eb0-8a03-47d5e5945a2a"/>
    <xsd:import namespace="4b73f601-9fd8-4d79-8a9d-34a174e9c6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33021-ff1a-4eb0-8a03-47d5e5945a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73f601-9fd8-4d79-8a9d-34a174e9c6d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082BC4-7D7C-44ED-8898-0CE148B5680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b73f601-9fd8-4d79-8a9d-34a174e9c6db"/>
    <ds:schemaRef ds:uri="44b33021-ff1a-4eb0-8a03-47d5e5945a2a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2CEF803-B8E4-4A08-AB34-5004365279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b33021-ff1a-4eb0-8a03-47d5e5945a2a"/>
    <ds:schemaRef ds:uri="4b73f601-9fd8-4d79-8a9d-34a174e9c6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CC2561-8C1A-468E-A789-BE06882E3D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28202</TotalTime>
  <Words>461</Words>
  <Application>Microsoft Office PowerPoint</Application>
  <PresentationFormat>Widescreen</PresentationFormat>
  <Paragraphs>75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Wingdings</vt:lpstr>
      <vt:lpstr>Wingdings 3</vt:lpstr>
      <vt:lpstr>Wisp</vt:lpstr>
      <vt:lpstr>Welcome to ITEC 2150 – 01    Programming Fundamentals  Summer 2022</vt:lpstr>
      <vt:lpstr>PowerPoint Presentation</vt:lpstr>
      <vt:lpstr>PowerPoint Presentation</vt:lpstr>
      <vt:lpstr>More about Your Instructor</vt:lpstr>
      <vt:lpstr>This course </vt:lpstr>
      <vt:lpstr>Required Course Resources</vt:lpstr>
      <vt:lpstr>Supplementary Text</vt:lpstr>
      <vt:lpstr>Integrated Development Environment </vt:lpstr>
      <vt:lpstr>Grading</vt:lpstr>
      <vt:lpstr>Assignment Policies</vt:lpstr>
      <vt:lpstr>Collaboration &amp; Academic Honesty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AI</dc:title>
  <dc:creator/>
  <cp:lastModifiedBy>Yan Zong Ding</cp:lastModifiedBy>
  <cp:revision>357</cp:revision>
  <dcterms:created xsi:type="dcterms:W3CDTF">2016-04-25T13:36:24Z</dcterms:created>
  <dcterms:modified xsi:type="dcterms:W3CDTF">2022-05-18T19:45:16Z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0x0101001AEE1EA99C78244887FF7784A8473106</vt:lpwstr>
  </property>
</Properties>
</file>