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0" y="0"/>
            <a:ext cx="278892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 rot="5400000">
            <a:off x="4572000" y="2350008"/>
            <a:ext cx="6519672" cy="1810512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6553200" y="6135624"/>
            <a:ext cx="987552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8606181" y="1379355"/>
            <a:ext cx="539496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8604504" y="0"/>
            <a:ext cx="539496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0" y="0"/>
            <a:ext cx="278892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3813048"/>
            <a:ext cx="77724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>
            <a:off x="0" y="402336"/>
            <a:ext cx="86868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8165592" y="996696"/>
            <a:ext cx="978408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1783080" y="0"/>
            <a:ext cx="1947672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0" y="0"/>
            <a:ext cx="2432304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E70C3-0867-4119-BCBD-AB49558914A9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448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792EC-8174-4020-A3B7-CC1E92DAE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CrystalCustoms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수입 및 입고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견적 관리</a:t>
            </a:r>
            <a:endParaRPr lang="ko-KR" altLang="en-US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4544008" y="4823926"/>
            <a:ext cx="3539786" cy="5324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2016-12-20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41878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면장입력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84" y="1711779"/>
            <a:ext cx="6690632" cy="446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66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수입면장확인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929" y="1908299"/>
            <a:ext cx="6605421" cy="440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72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통관운송정보입력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248" y="1826187"/>
            <a:ext cx="6707963" cy="44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81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면장관리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744" y="1924050"/>
            <a:ext cx="6197277" cy="413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158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견적서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813" y="1835518"/>
            <a:ext cx="6512184" cy="434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98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견적서 작성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189" y="1923080"/>
            <a:ext cx="6405622" cy="429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57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사용요약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수입면장입력</a:t>
            </a:r>
            <a:endParaRPr lang="en-US" altLang="ko-KR" dirty="0" smtClean="0"/>
          </a:p>
          <a:p>
            <a:r>
              <a:rPr lang="ko-KR" altLang="en-US" dirty="0" smtClean="0"/>
              <a:t>통관운송정보입력</a:t>
            </a:r>
            <a:endParaRPr lang="en-US" altLang="ko-KR" dirty="0" smtClean="0"/>
          </a:p>
          <a:p>
            <a:r>
              <a:rPr lang="ko-KR" altLang="en-US" dirty="0" smtClean="0"/>
              <a:t>수입면장관리</a:t>
            </a:r>
            <a:endParaRPr lang="en-US" altLang="ko-KR" dirty="0" smtClean="0"/>
          </a:p>
          <a:p>
            <a:r>
              <a:rPr lang="ko-KR" altLang="en-US" dirty="0" smtClean="0"/>
              <a:t>견적서 관리</a:t>
            </a:r>
            <a:endParaRPr lang="en-US" altLang="ko-KR" dirty="0" smtClean="0"/>
          </a:p>
          <a:p>
            <a:r>
              <a:rPr lang="ko-KR" altLang="en-US" dirty="0" smtClean="0"/>
              <a:t>견적 재고 확인</a:t>
            </a:r>
            <a:endParaRPr lang="en-US" altLang="ko-KR" dirty="0" smtClean="0"/>
          </a:p>
          <a:p>
            <a:r>
              <a:rPr lang="ko-KR" altLang="en-US" dirty="0" smtClean="0"/>
              <a:t>견적서 작성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6603720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9</TotalTime>
  <Words>27</Words>
  <Application>Microsoft Office PowerPoint</Application>
  <PresentationFormat>화면 슬라이드 쇼(4:3)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Tw Cen MT</vt:lpstr>
      <vt:lpstr>Wingdings 3</vt:lpstr>
      <vt:lpstr>New_Simple01</vt:lpstr>
      <vt:lpstr>CrystalCustoms</vt:lpstr>
      <vt:lpstr>면장입력</vt:lpstr>
      <vt:lpstr>수입면장확인</vt:lpstr>
      <vt:lpstr>통관운송정보입력</vt:lpstr>
      <vt:lpstr>면장관리</vt:lpstr>
      <vt:lpstr>견적서 관리</vt:lpstr>
      <vt:lpstr>견적서 작성</vt:lpstr>
      <vt:lpstr>사용요약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CrystalCustoms</dc:title>
  <dc:creator>최만규</dc:creator>
  <cp:lastModifiedBy>최만규</cp:lastModifiedBy>
  <cp:revision>2</cp:revision>
  <dcterms:created xsi:type="dcterms:W3CDTF">2016-12-20T06:39:26Z</dcterms:created>
  <dcterms:modified xsi:type="dcterms:W3CDTF">2016-12-20T06:49:36Z</dcterms:modified>
</cp:coreProperties>
</file>