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C2ADE-449A-4718-8E1D-56A96AF7EF76}" v="130" dt="2021-05-23T14:32:53.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30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מי קרייזל" userId="1463870806999512" providerId="LiveId" clId="{A7CC2ADE-449A-4718-8E1D-56A96AF7EF76}"/>
    <pc:docChg chg="undo custSel addSld delSld modSld sldOrd">
      <pc:chgData name="עמי קרייזל" userId="1463870806999512" providerId="LiveId" clId="{A7CC2ADE-449A-4718-8E1D-56A96AF7EF76}" dt="2021-05-23T14:32:57.429" v="7702" actId="20577"/>
      <pc:docMkLst>
        <pc:docMk/>
      </pc:docMkLst>
      <pc:sldChg chg="modSp mod">
        <pc:chgData name="עמי קרייזל" userId="1463870806999512" providerId="LiveId" clId="{A7CC2ADE-449A-4718-8E1D-56A96AF7EF76}" dt="2021-05-23T14:32:57.429" v="7702" actId="20577"/>
        <pc:sldMkLst>
          <pc:docMk/>
          <pc:sldMk cId="620083880" sldId="257"/>
        </pc:sldMkLst>
        <pc:spChg chg="mod">
          <ac:chgData name="עמי קרייזל" userId="1463870806999512" providerId="LiveId" clId="{A7CC2ADE-449A-4718-8E1D-56A96AF7EF76}" dt="2021-05-23T14:32:57.429" v="7702" actId="20577"/>
          <ac:spMkLst>
            <pc:docMk/>
            <pc:sldMk cId="620083880" sldId="257"/>
            <ac:spMk id="3" creationId="{83997138-0B57-4BE1-9F3C-F541501D69B1}"/>
          </ac:spMkLst>
        </pc:spChg>
      </pc:sldChg>
      <pc:sldChg chg="modSp mod">
        <pc:chgData name="עמי קרייזל" userId="1463870806999512" providerId="LiveId" clId="{A7CC2ADE-449A-4718-8E1D-56A96AF7EF76}" dt="2021-05-23T11:16:56.622" v="35" actId="2711"/>
        <pc:sldMkLst>
          <pc:docMk/>
          <pc:sldMk cId="130093040" sldId="258"/>
        </pc:sldMkLst>
        <pc:spChg chg="mod">
          <ac:chgData name="עמי קרייזל" userId="1463870806999512" providerId="LiveId" clId="{A7CC2ADE-449A-4718-8E1D-56A96AF7EF76}" dt="2021-05-23T11:16:56.622" v="35" actId="2711"/>
          <ac:spMkLst>
            <pc:docMk/>
            <pc:sldMk cId="130093040" sldId="258"/>
            <ac:spMk id="2" creationId="{259FFD92-C144-4368-A0A0-32B8137774C3}"/>
          </ac:spMkLst>
        </pc:spChg>
        <pc:spChg chg="mod">
          <ac:chgData name="עמי קרייזל" userId="1463870806999512" providerId="LiveId" clId="{A7CC2ADE-449A-4718-8E1D-56A96AF7EF76}" dt="2021-05-23T11:16:31.342" v="33" actId="20577"/>
          <ac:spMkLst>
            <pc:docMk/>
            <pc:sldMk cId="130093040" sldId="258"/>
            <ac:spMk id="6" creationId="{05F0538A-CE64-4954-B027-69CC3B167795}"/>
          </ac:spMkLst>
        </pc:spChg>
      </pc:sldChg>
      <pc:sldChg chg="addSp delSp modSp new mod">
        <pc:chgData name="עמי קרייזל" userId="1463870806999512" providerId="LiveId" clId="{A7CC2ADE-449A-4718-8E1D-56A96AF7EF76}" dt="2021-05-23T11:24:36.447" v="224" actId="1076"/>
        <pc:sldMkLst>
          <pc:docMk/>
          <pc:sldMk cId="3801140559" sldId="259"/>
        </pc:sldMkLst>
        <pc:spChg chg="del">
          <ac:chgData name="עמי קרייזל" userId="1463870806999512" providerId="LiveId" clId="{A7CC2ADE-449A-4718-8E1D-56A96AF7EF76}" dt="2021-05-23T11:18:02.655" v="46" actId="478"/>
          <ac:spMkLst>
            <pc:docMk/>
            <pc:sldMk cId="3801140559" sldId="259"/>
            <ac:spMk id="2" creationId="{ABBACBDD-2834-4D3B-BE7D-152A08DAC23E}"/>
          </ac:spMkLst>
        </pc:spChg>
        <pc:spChg chg="del mod">
          <ac:chgData name="עמי קרייזל" userId="1463870806999512" providerId="LiveId" clId="{A7CC2ADE-449A-4718-8E1D-56A96AF7EF76}" dt="2021-05-23T11:17:16.743" v="37" actId="478"/>
          <ac:spMkLst>
            <pc:docMk/>
            <pc:sldMk cId="3801140559" sldId="259"/>
            <ac:spMk id="3" creationId="{34AD2AB4-3303-4BD8-8B31-0E7182D62157}"/>
          </ac:spMkLst>
        </pc:spChg>
        <pc:spChg chg="add mod">
          <ac:chgData name="עמי קרייזל" userId="1463870806999512" providerId="LiveId" clId="{A7CC2ADE-449A-4718-8E1D-56A96AF7EF76}" dt="2021-05-23T11:24:29.684" v="222" actId="20577"/>
          <ac:spMkLst>
            <pc:docMk/>
            <pc:sldMk cId="3801140559" sldId="259"/>
            <ac:spMk id="5" creationId="{7D6A7B3D-4731-4EE6-8039-C1E28EBD034B}"/>
          </ac:spMkLst>
        </pc:spChg>
        <pc:picChg chg="add del mod">
          <ac:chgData name="עמי קרייזל" userId="1463870806999512" providerId="LiveId" clId="{A7CC2ADE-449A-4718-8E1D-56A96AF7EF76}" dt="2021-05-23T11:20:53.358" v="182" actId="478"/>
          <ac:picMkLst>
            <pc:docMk/>
            <pc:sldMk cId="3801140559" sldId="259"/>
            <ac:picMk id="6" creationId="{39680688-0DDA-43F7-A1A6-D1DD72B0BF4C}"/>
          </ac:picMkLst>
        </pc:picChg>
        <pc:picChg chg="add mod">
          <ac:chgData name="עמי קרייזל" userId="1463870806999512" providerId="LiveId" clId="{A7CC2ADE-449A-4718-8E1D-56A96AF7EF76}" dt="2021-05-23T11:24:30.494" v="223" actId="1076"/>
          <ac:picMkLst>
            <pc:docMk/>
            <pc:sldMk cId="3801140559" sldId="259"/>
            <ac:picMk id="7" creationId="{1AAD3C41-50A1-47F5-8D62-B47EAC27FAE5}"/>
          </ac:picMkLst>
        </pc:picChg>
        <pc:picChg chg="add mod">
          <ac:chgData name="עמי קרייזל" userId="1463870806999512" providerId="LiveId" clId="{A7CC2ADE-449A-4718-8E1D-56A96AF7EF76}" dt="2021-05-23T11:24:36.447" v="224" actId="1076"/>
          <ac:picMkLst>
            <pc:docMk/>
            <pc:sldMk cId="3801140559" sldId="259"/>
            <ac:picMk id="8" creationId="{5A88F9E2-C899-441D-9B1A-951E9E164B60}"/>
          </ac:picMkLst>
        </pc:picChg>
      </pc:sldChg>
      <pc:sldChg chg="addSp delSp modSp new mod">
        <pc:chgData name="עמי קרייזל" userId="1463870806999512" providerId="LiveId" clId="{A7CC2ADE-449A-4718-8E1D-56A96AF7EF76}" dt="2021-05-23T11:23:17.593" v="203" actId="20577"/>
        <pc:sldMkLst>
          <pc:docMk/>
          <pc:sldMk cId="964364956" sldId="260"/>
        </pc:sldMkLst>
        <pc:spChg chg="del">
          <ac:chgData name="עמי קרייזל" userId="1463870806999512" providerId="LiveId" clId="{A7CC2ADE-449A-4718-8E1D-56A96AF7EF76}" dt="2021-05-23T11:20:23.176" v="161" actId="478"/>
          <ac:spMkLst>
            <pc:docMk/>
            <pc:sldMk cId="964364956" sldId="260"/>
            <ac:spMk id="2" creationId="{EFCB96A7-6FB1-44AB-B73B-FF5079196EA4}"/>
          </ac:spMkLst>
        </pc:spChg>
        <pc:spChg chg="del mod">
          <ac:chgData name="עמי קרייזל" userId="1463870806999512" providerId="LiveId" clId="{A7CC2ADE-449A-4718-8E1D-56A96AF7EF76}" dt="2021-05-23T11:20:28.249" v="164" actId="478"/>
          <ac:spMkLst>
            <pc:docMk/>
            <pc:sldMk cId="964364956" sldId="260"/>
            <ac:spMk id="3" creationId="{2CAC8279-3384-4F1A-B99B-FF2F99EFB289}"/>
          </ac:spMkLst>
        </pc:spChg>
        <pc:spChg chg="add mod">
          <ac:chgData name="עמי קרייזל" userId="1463870806999512" providerId="LiveId" clId="{A7CC2ADE-449A-4718-8E1D-56A96AF7EF76}" dt="2021-05-23T11:23:17.593" v="203" actId="20577"/>
          <ac:spMkLst>
            <pc:docMk/>
            <pc:sldMk cId="964364956" sldId="260"/>
            <ac:spMk id="5" creationId="{841E96DC-FA08-409D-AE37-DE2CF1CAE32C}"/>
          </ac:spMkLst>
        </pc:spChg>
        <pc:spChg chg="add del mod">
          <ac:chgData name="עמי קרייזל" userId="1463870806999512" providerId="LiveId" clId="{A7CC2ADE-449A-4718-8E1D-56A96AF7EF76}" dt="2021-05-23T11:20:51.063" v="181"/>
          <ac:spMkLst>
            <pc:docMk/>
            <pc:sldMk cId="964364956" sldId="260"/>
            <ac:spMk id="6" creationId="{A2CD974A-F5D5-410A-8667-B9C200675FDB}"/>
          </ac:spMkLst>
        </pc:spChg>
        <pc:picChg chg="add mod">
          <ac:chgData name="עמי קרייזל" userId="1463870806999512" providerId="LiveId" clId="{A7CC2ADE-449A-4718-8E1D-56A96AF7EF76}" dt="2021-05-23T11:21:44.268" v="189" actId="13822"/>
          <ac:picMkLst>
            <pc:docMk/>
            <pc:sldMk cId="964364956" sldId="260"/>
            <ac:picMk id="7" creationId="{959F3479-09DD-436D-81D4-0B169DBAF1B8}"/>
          </ac:picMkLst>
        </pc:picChg>
        <pc:picChg chg="add del mod">
          <ac:chgData name="עמי קרייזל" userId="1463870806999512" providerId="LiveId" clId="{A7CC2ADE-449A-4718-8E1D-56A96AF7EF76}" dt="2021-05-23T11:22:46.727" v="193"/>
          <ac:picMkLst>
            <pc:docMk/>
            <pc:sldMk cId="964364956" sldId="260"/>
            <ac:picMk id="1026" creationId="{4271E976-3EFC-49B3-8490-53E4C1CC3A23}"/>
          </ac:picMkLst>
        </pc:picChg>
        <pc:picChg chg="add mod">
          <ac:chgData name="עמי קרייזל" userId="1463870806999512" providerId="LiveId" clId="{A7CC2ADE-449A-4718-8E1D-56A96AF7EF76}" dt="2021-05-23T11:23:00.167" v="200" actId="14100"/>
          <ac:picMkLst>
            <pc:docMk/>
            <pc:sldMk cId="964364956" sldId="260"/>
            <ac:picMk id="1028" creationId="{45C35A5C-1F74-4031-BBAE-C4ACED4BA22C}"/>
          </ac:picMkLst>
        </pc:picChg>
      </pc:sldChg>
      <pc:sldChg chg="addSp delSp modSp new mod">
        <pc:chgData name="עמי קרייזל" userId="1463870806999512" providerId="LiveId" clId="{A7CC2ADE-449A-4718-8E1D-56A96AF7EF76}" dt="2021-05-23T11:28:05.546" v="254"/>
        <pc:sldMkLst>
          <pc:docMk/>
          <pc:sldMk cId="1683405461" sldId="261"/>
        </pc:sldMkLst>
        <pc:spChg chg="mod">
          <ac:chgData name="עמי קרייזל" userId="1463870806999512" providerId="LiveId" clId="{A7CC2ADE-449A-4718-8E1D-56A96AF7EF76}" dt="2021-05-23T11:25:00.594" v="229" actId="2711"/>
          <ac:spMkLst>
            <pc:docMk/>
            <pc:sldMk cId="1683405461" sldId="261"/>
            <ac:spMk id="2" creationId="{2B591B87-AE02-44BA-AA62-8F4DBC76D87D}"/>
          </ac:spMkLst>
        </pc:spChg>
        <pc:spChg chg="del">
          <ac:chgData name="עמי קרייזל" userId="1463870806999512" providerId="LiveId" clId="{A7CC2ADE-449A-4718-8E1D-56A96AF7EF76}" dt="2021-05-23T11:25:13.497" v="230" actId="478"/>
          <ac:spMkLst>
            <pc:docMk/>
            <pc:sldMk cId="1683405461" sldId="261"/>
            <ac:spMk id="3" creationId="{1F9AAA83-0666-418C-B2A2-62103120D526}"/>
          </ac:spMkLst>
        </pc:spChg>
        <pc:spChg chg="add mod">
          <ac:chgData name="עמי קרייזל" userId="1463870806999512" providerId="LiveId" clId="{A7CC2ADE-449A-4718-8E1D-56A96AF7EF76}" dt="2021-05-23T11:25:35.685" v="237" actId="121"/>
          <ac:spMkLst>
            <pc:docMk/>
            <pc:sldMk cId="1683405461" sldId="261"/>
            <ac:spMk id="5" creationId="{C0297C68-0099-40F3-8A59-99A3ECD5790B}"/>
          </ac:spMkLst>
        </pc:spChg>
        <pc:picChg chg="add mod">
          <ac:chgData name="עמי קרייזל" userId="1463870806999512" providerId="LiveId" clId="{A7CC2ADE-449A-4718-8E1D-56A96AF7EF76}" dt="2021-05-23T11:28:05.546" v="254"/>
          <ac:picMkLst>
            <pc:docMk/>
            <pc:sldMk cId="1683405461" sldId="261"/>
            <ac:picMk id="2050" creationId="{2AE19655-122D-43B8-9082-CE016304E379}"/>
          </ac:picMkLst>
        </pc:picChg>
        <pc:picChg chg="add mod">
          <ac:chgData name="עמי קרייזל" userId="1463870806999512" providerId="LiveId" clId="{A7CC2ADE-449A-4718-8E1D-56A96AF7EF76}" dt="2021-05-23T11:28:05.546" v="254"/>
          <ac:picMkLst>
            <pc:docMk/>
            <pc:sldMk cId="1683405461" sldId="261"/>
            <ac:picMk id="2052" creationId="{E94ED182-EB6D-49FB-A049-127E9E06EECA}"/>
          </ac:picMkLst>
        </pc:picChg>
      </pc:sldChg>
      <pc:sldChg chg="addSp delSp modSp new mod">
        <pc:chgData name="עמי קרייזל" userId="1463870806999512" providerId="LiveId" clId="{A7CC2ADE-449A-4718-8E1D-56A96AF7EF76}" dt="2021-05-23T11:29:04.814" v="267" actId="121"/>
        <pc:sldMkLst>
          <pc:docMk/>
          <pc:sldMk cId="4044510257" sldId="262"/>
        </pc:sldMkLst>
        <pc:spChg chg="mod">
          <ac:chgData name="עמי קרייזל" userId="1463870806999512" providerId="LiveId" clId="{A7CC2ADE-449A-4718-8E1D-56A96AF7EF76}" dt="2021-05-23T11:28:34.200" v="258" actId="2711"/>
          <ac:spMkLst>
            <pc:docMk/>
            <pc:sldMk cId="4044510257" sldId="262"/>
            <ac:spMk id="2" creationId="{5ED2E312-BC8A-4DC2-8307-5A90FD005030}"/>
          </ac:spMkLst>
        </pc:spChg>
        <pc:spChg chg="del">
          <ac:chgData name="עמי קרייזל" userId="1463870806999512" providerId="LiveId" clId="{A7CC2ADE-449A-4718-8E1D-56A96AF7EF76}" dt="2021-05-23T11:28:41.898" v="259" actId="478"/>
          <ac:spMkLst>
            <pc:docMk/>
            <pc:sldMk cId="4044510257" sldId="262"/>
            <ac:spMk id="3" creationId="{4FD2E26B-BDAB-4DBA-99F6-B4F5785A642D}"/>
          </ac:spMkLst>
        </pc:spChg>
        <pc:spChg chg="add mod">
          <ac:chgData name="עמי קרייזל" userId="1463870806999512" providerId="LiveId" clId="{A7CC2ADE-449A-4718-8E1D-56A96AF7EF76}" dt="2021-05-23T11:29:04.814" v="267" actId="121"/>
          <ac:spMkLst>
            <pc:docMk/>
            <pc:sldMk cId="4044510257" sldId="262"/>
            <ac:spMk id="5" creationId="{5194BC4C-4140-4CC4-9A95-AE43479E2577}"/>
          </ac:spMkLst>
        </pc:spChg>
      </pc:sldChg>
      <pc:sldChg chg="addSp delSp modSp new mod">
        <pc:chgData name="עמי קרייזל" userId="1463870806999512" providerId="LiveId" clId="{A7CC2ADE-449A-4718-8E1D-56A96AF7EF76}" dt="2021-05-23T11:29:50.085" v="290" actId="20577"/>
        <pc:sldMkLst>
          <pc:docMk/>
          <pc:sldMk cId="1377304893" sldId="263"/>
        </pc:sldMkLst>
        <pc:spChg chg="mod">
          <ac:chgData name="עמי קרייזל" userId="1463870806999512" providerId="LiveId" clId="{A7CC2ADE-449A-4718-8E1D-56A96AF7EF76}" dt="2021-05-23T11:29:20.666" v="272" actId="2711"/>
          <ac:spMkLst>
            <pc:docMk/>
            <pc:sldMk cId="1377304893" sldId="263"/>
            <ac:spMk id="2" creationId="{822F35CA-FE79-42B3-9864-0545E7B5C0E2}"/>
          </ac:spMkLst>
        </pc:spChg>
        <pc:spChg chg="del">
          <ac:chgData name="עמי קרייזל" userId="1463870806999512" providerId="LiveId" clId="{A7CC2ADE-449A-4718-8E1D-56A96AF7EF76}" dt="2021-05-23T11:29:31.465" v="273" actId="478"/>
          <ac:spMkLst>
            <pc:docMk/>
            <pc:sldMk cId="1377304893" sldId="263"/>
            <ac:spMk id="3" creationId="{5E9B64EF-1BFC-4936-87EC-488DEB22DDAE}"/>
          </ac:spMkLst>
        </pc:spChg>
        <pc:spChg chg="add mod">
          <ac:chgData name="עמי קרייזל" userId="1463870806999512" providerId="LiveId" clId="{A7CC2ADE-449A-4718-8E1D-56A96AF7EF76}" dt="2021-05-23T11:29:50.085" v="290" actId="20577"/>
          <ac:spMkLst>
            <pc:docMk/>
            <pc:sldMk cId="1377304893" sldId="263"/>
            <ac:spMk id="5" creationId="{FCDF9045-F405-4EC6-A149-B6C7A08B2FA6}"/>
          </ac:spMkLst>
        </pc:spChg>
      </pc:sldChg>
      <pc:sldChg chg="addSp delSp modSp new mod">
        <pc:chgData name="עמי קרייזל" userId="1463870806999512" providerId="LiveId" clId="{A7CC2ADE-449A-4718-8E1D-56A96AF7EF76}" dt="2021-05-23T11:32:29.314" v="341"/>
        <pc:sldMkLst>
          <pc:docMk/>
          <pc:sldMk cId="313918820" sldId="264"/>
        </pc:sldMkLst>
        <pc:spChg chg="mod">
          <ac:chgData name="עמי קרייזל" userId="1463870806999512" providerId="LiveId" clId="{A7CC2ADE-449A-4718-8E1D-56A96AF7EF76}" dt="2021-05-23T11:30:06.442" v="295" actId="122"/>
          <ac:spMkLst>
            <pc:docMk/>
            <pc:sldMk cId="313918820" sldId="264"/>
            <ac:spMk id="2" creationId="{4FC6451D-19CA-4BC4-B14F-5CE93AA39F01}"/>
          </ac:spMkLst>
        </pc:spChg>
        <pc:spChg chg="del">
          <ac:chgData name="עמי קרייזל" userId="1463870806999512" providerId="LiveId" clId="{A7CC2ADE-449A-4718-8E1D-56A96AF7EF76}" dt="2021-05-23T11:30:08.352" v="296" actId="478"/>
          <ac:spMkLst>
            <pc:docMk/>
            <pc:sldMk cId="313918820" sldId="264"/>
            <ac:spMk id="3" creationId="{CDB0D903-AF97-43E7-A3B5-B9D3E28D6DAD}"/>
          </ac:spMkLst>
        </pc:spChg>
        <pc:spChg chg="add del mod">
          <ac:chgData name="עמי קרייזל" userId="1463870806999512" providerId="LiveId" clId="{A7CC2ADE-449A-4718-8E1D-56A96AF7EF76}" dt="2021-05-23T11:30:26.813" v="299"/>
          <ac:spMkLst>
            <pc:docMk/>
            <pc:sldMk cId="313918820" sldId="264"/>
            <ac:spMk id="5" creationId="{8E47E63F-731D-4B7D-A4B1-183CC4ABA65B}"/>
          </ac:spMkLst>
        </pc:spChg>
        <pc:spChg chg="add mod">
          <ac:chgData name="עמי קרייזל" userId="1463870806999512" providerId="LiveId" clId="{A7CC2ADE-449A-4718-8E1D-56A96AF7EF76}" dt="2021-05-23T11:31:20.607" v="319" actId="121"/>
          <ac:spMkLst>
            <pc:docMk/>
            <pc:sldMk cId="313918820" sldId="264"/>
            <ac:spMk id="6" creationId="{AF1A9C31-657E-4AD8-B9D6-B27063170DE3}"/>
          </ac:spMkLst>
        </pc:spChg>
        <pc:spChg chg="add del mod">
          <ac:chgData name="עמי קרייזל" userId="1463870806999512" providerId="LiveId" clId="{A7CC2ADE-449A-4718-8E1D-56A96AF7EF76}" dt="2021-05-23T11:32:29.314" v="341"/>
          <ac:spMkLst>
            <pc:docMk/>
            <pc:sldMk cId="313918820" sldId="264"/>
            <ac:spMk id="7" creationId="{3303A1E6-AB37-4903-B4D6-7509DD0DCE2A}"/>
          </ac:spMkLst>
        </pc:spChg>
      </pc:sldChg>
      <pc:sldChg chg="addSp delSp modSp new mod">
        <pc:chgData name="עמי קרייזל" userId="1463870806999512" providerId="LiveId" clId="{A7CC2ADE-449A-4718-8E1D-56A96AF7EF76}" dt="2021-05-23T11:32:58.396" v="353" actId="14100"/>
        <pc:sldMkLst>
          <pc:docMk/>
          <pc:sldMk cId="472959721" sldId="265"/>
        </pc:sldMkLst>
        <pc:spChg chg="del">
          <ac:chgData name="עמי קרייזל" userId="1463870806999512" providerId="LiveId" clId="{A7CC2ADE-449A-4718-8E1D-56A96AF7EF76}" dt="2021-05-23T11:31:27.396" v="322" actId="478"/>
          <ac:spMkLst>
            <pc:docMk/>
            <pc:sldMk cId="472959721" sldId="265"/>
            <ac:spMk id="2" creationId="{550036D4-578A-47D3-84CF-D41BC9B61DD0}"/>
          </ac:spMkLst>
        </pc:spChg>
        <pc:spChg chg="del">
          <ac:chgData name="עמי קרייזל" userId="1463870806999512" providerId="LiveId" clId="{A7CC2ADE-449A-4718-8E1D-56A96AF7EF76}" dt="2021-05-23T11:31:28.291" v="323" actId="478"/>
          <ac:spMkLst>
            <pc:docMk/>
            <pc:sldMk cId="472959721" sldId="265"/>
            <ac:spMk id="3" creationId="{B0C7CAE7-2C74-47BC-9665-7C2B1473E358}"/>
          </ac:spMkLst>
        </pc:spChg>
        <pc:spChg chg="add mod">
          <ac:chgData name="עמי קרייזל" userId="1463870806999512" providerId="LiveId" clId="{A7CC2ADE-449A-4718-8E1D-56A96AF7EF76}" dt="2021-05-23T11:32:58.396" v="353" actId="14100"/>
          <ac:spMkLst>
            <pc:docMk/>
            <pc:sldMk cId="472959721" sldId="265"/>
            <ac:spMk id="5" creationId="{AF5101DB-0CEF-4341-8926-C1AD5428BF12}"/>
          </ac:spMkLst>
        </pc:spChg>
      </pc:sldChg>
      <pc:sldChg chg="addSp delSp modSp new mod">
        <pc:chgData name="עמי קרייזל" userId="1463870806999512" providerId="LiveId" clId="{A7CC2ADE-449A-4718-8E1D-56A96AF7EF76}" dt="2021-05-23T11:33:28.236" v="357"/>
        <pc:sldMkLst>
          <pc:docMk/>
          <pc:sldMk cId="174124793" sldId="266"/>
        </pc:sldMkLst>
        <pc:spChg chg="del">
          <ac:chgData name="עמי קרייזל" userId="1463870806999512" providerId="LiveId" clId="{A7CC2ADE-449A-4718-8E1D-56A96AF7EF76}" dt="2021-05-23T11:32:42.357" v="347" actId="478"/>
          <ac:spMkLst>
            <pc:docMk/>
            <pc:sldMk cId="174124793" sldId="266"/>
            <ac:spMk id="2" creationId="{1607E3CC-4F11-4A46-BB3C-D156FAD5E8D7}"/>
          </ac:spMkLst>
        </pc:spChg>
        <pc:spChg chg="del">
          <ac:chgData name="עמי קרייזל" userId="1463870806999512" providerId="LiveId" clId="{A7CC2ADE-449A-4718-8E1D-56A96AF7EF76}" dt="2021-05-23T11:32:43.085" v="348" actId="478"/>
          <ac:spMkLst>
            <pc:docMk/>
            <pc:sldMk cId="174124793" sldId="266"/>
            <ac:spMk id="3" creationId="{17120B93-7989-4F21-8CFA-FAB54308D91D}"/>
          </ac:spMkLst>
        </pc:spChg>
        <pc:spChg chg="add mod">
          <ac:chgData name="עמי קרייזל" userId="1463870806999512" providerId="LiveId" clId="{A7CC2ADE-449A-4718-8E1D-56A96AF7EF76}" dt="2021-05-23T11:33:28.236" v="357"/>
          <ac:spMkLst>
            <pc:docMk/>
            <pc:sldMk cId="174124793" sldId="266"/>
            <ac:spMk id="5" creationId="{F335506A-5A11-45EC-A57A-1E10F3928E08}"/>
          </ac:spMkLst>
        </pc:spChg>
      </pc:sldChg>
      <pc:sldChg chg="addSp delSp modSp new mod">
        <pc:chgData name="עמי קרייזל" userId="1463870806999512" providerId="LiveId" clId="{A7CC2ADE-449A-4718-8E1D-56A96AF7EF76}" dt="2021-05-23T11:56:49.979" v="533" actId="20577"/>
        <pc:sldMkLst>
          <pc:docMk/>
          <pc:sldMk cId="3350604839" sldId="267"/>
        </pc:sldMkLst>
        <pc:spChg chg="del">
          <ac:chgData name="עמי קרייזל" userId="1463870806999512" providerId="LiveId" clId="{A7CC2ADE-449A-4718-8E1D-56A96AF7EF76}" dt="2021-05-23T11:33:45.067" v="359" actId="478"/>
          <ac:spMkLst>
            <pc:docMk/>
            <pc:sldMk cId="3350604839" sldId="267"/>
            <ac:spMk id="2" creationId="{48D5336D-0ED0-4C5E-BAD4-73DFA442C7E1}"/>
          </ac:spMkLst>
        </pc:spChg>
        <pc:spChg chg="del">
          <ac:chgData name="עמי קרייזל" userId="1463870806999512" providerId="LiveId" clId="{A7CC2ADE-449A-4718-8E1D-56A96AF7EF76}" dt="2021-05-23T11:33:46.105" v="360" actId="478"/>
          <ac:spMkLst>
            <pc:docMk/>
            <pc:sldMk cId="3350604839" sldId="267"/>
            <ac:spMk id="3" creationId="{B50CC610-FC5B-40C4-81C0-ADD2FC1CE2E0}"/>
          </ac:spMkLst>
        </pc:spChg>
        <pc:spChg chg="add mod">
          <ac:chgData name="עמי קרייזל" userId="1463870806999512" providerId="LiveId" clId="{A7CC2ADE-449A-4718-8E1D-56A96AF7EF76}" dt="2021-05-23T11:56:49.979" v="533" actId="20577"/>
          <ac:spMkLst>
            <pc:docMk/>
            <pc:sldMk cId="3350604839" sldId="267"/>
            <ac:spMk id="5" creationId="{F899D0E4-755E-4F92-A2DF-89D6C966E0DE}"/>
          </ac:spMkLst>
        </pc:spChg>
        <pc:spChg chg="add del mod">
          <ac:chgData name="עמי קרייזל" userId="1463870806999512" providerId="LiveId" clId="{A7CC2ADE-449A-4718-8E1D-56A96AF7EF76}" dt="2021-05-23T11:34:23.960" v="372" actId="478"/>
          <ac:spMkLst>
            <pc:docMk/>
            <pc:sldMk cId="3350604839" sldId="267"/>
            <ac:spMk id="6" creationId="{117275DA-4C79-4458-A90F-2EB0BE819C2C}"/>
          </ac:spMkLst>
        </pc:spChg>
        <pc:picChg chg="add mod">
          <ac:chgData name="עמי קרייזל" userId="1463870806999512" providerId="LiveId" clId="{A7CC2ADE-449A-4718-8E1D-56A96AF7EF76}" dt="2021-05-23T11:56:32.388" v="532" actId="1076"/>
          <ac:picMkLst>
            <pc:docMk/>
            <pc:sldMk cId="3350604839" sldId="267"/>
            <ac:picMk id="3073" creationId="{57413CC7-0F2E-468D-8748-566E8512F4FF}"/>
          </ac:picMkLst>
        </pc:picChg>
      </pc:sldChg>
      <pc:sldChg chg="addSp delSp modSp new mod">
        <pc:chgData name="עמי קרייזל" userId="1463870806999512" providerId="LiveId" clId="{A7CC2ADE-449A-4718-8E1D-56A96AF7EF76}" dt="2021-05-23T11:35:13.869" v="388" actId="1076"/>
        <pc:sldMkLst>
          <pc:docMk/>
          <pc:sldMk cId="3549642577" sldId="268"/>
        </pc:sldMkLst>
        <pc:spChg chg="del">
          <ac:chgData name="עמי קרייזל" userId="1463870806999512" providerId="LiveId" clId="{A7CC2ADE-449A-4718-8E1D-56A96AF7EF76}" dt="2021-05-23T11:34:29.586" v="376" actId="478"/>
          <ac:spMkLst>
            <pc:docMk/>
            <pc:sldMk cId="3549642577" sldId="268"/>
            <ac:spMk id="2" creationId="{C094449B-398A-4462-8ECD-AA569940AF0F}"/>
          </ac:spMkLst>
        </pc:spChg>
        <pc:spChg chg="del">
          <ac:chgData name="עמי קרייזל" userId="1463870806999512" providerId="LiveId" clId="{A7CC2ADE-449A-4718-8E1D-56A96AF7EF76}" dt="2021-05-23T11:34:28.547" v="375" actId="478"/>
          <ac:spMkLst>
            <pc:docMk/>
            <pc:sldMk cId="3549642577" sldId="268"/>
            <ac:spMk id="3" creationId="{8406560D-6EF5-4082-9093-00637BE3975F}"/>
          </ac:spMkLst>
        </pc:spChg>
        <pc:spChg chg="add mod">
          <ac:chgData name="עמי קרייזל" userId="1463870806999512" providerId="LiveId" clId="{A7CC2ADE-449A-4718-8E1D-56A96AF7EF76}" dt="2021-05-23T11:35:13.869" v="388" actId="1076"/>
          <ac:spMkLst>
            <pc:docMk/>
            <pc:sldMk cId="3549642577" sldId="268"/>
            <ac:spMk id="5" creationId="{9A52E033-0AA7-492E-ADB2-69231A88C7A1}"/>
          </ac:spMkLst>
        </pc:spChg>
      </pc:sldChg>
      <pc:sldChg chg="addSp delSp modSp new mod">
        <pc:chgData name="עמי קרייזל" userId="1463870806999512" providerId="LiveId" clId="{A7CC2ADE-449A-4718-8E1D-56A96AF7EF76}" dt="2021-05-23T12:06:56.451" v="611" actId="1076"/>
        <pc:sldMkLst>
          <pc:docMk/>
          <pc:sldMk cId="3419120040" sldId="269"/>
        </pc:sldMkLst>
        <pc:spChg chg="mod">
          <ac:chgData name="עמי קרייזל" userId="1463870806999512" providerId="LiveId" clId="{A7CC2ADE-449A-4718-8E1D-56A96AF7EF76}" dt="2021-05-23T12:06:52.836" v="610" actId="1076"/>
          <ac:spMkLst>
            <pc:docMk/>
            <pc:sldMk cId="3419120040" sldId="269"/>
            <ac:spMk id="2" creationId="{DD478CF4-A294-4877-9A10-F4EDB012C93A}"/>
          </ac:spMkLst>
        </pc:spChg>
        <pc:spChg chg="del">
          <ac:chgData name="עמי קרייזל" userId="1463870806999512" providerId="LiveId" clId="{A7CC2ADE-449A-4718-8E1D-56A96AF7EF76}" dt="2021-05-23T12:05:47.167" v="558" actId="478"/>
          <ac:spMkLst>
            <pc:docMk/>
            <pc:sldMk cId="3419120040" sldId="269"/>
            <ac:spMk id="3" creationId="{5A650BE7-77EC-4581-B6E3-30CDA06E0928}"/>
          </ac:spMkLst>
        </pc:spChg>
        <pc:spChg chg="add mod">
          <ac:chgData name="עמי קרייזל" userId="1463870806999512" providerId="LiveId" clId="{A7CC2ADE-449A-4718-8E1D-56A96AF7EF76}" dt="2021-05-23T12:06:56.451" v="611" actId="1076"/>
          <ac:spMkLst>
            <pc:docMk/>
            <pc:sldMk cId="3419120040" sldId="269"/>
            <ac:spMk id="7" creationId="{49E409AF-D3C8-4C57-AA66-6ACBED1C6FBA}"/>
          </ac:spMkLst>
        </pc:spChg>
        <pc:picChg chg="add mod">
          <ac:chgData name="עמי קרייזל" userId="1463870806999512" providerId="LiveId" clId="{A7CC2ADE-449A-4718-8E1D-56A96AF7EF76}" dt="2021-05-23T12:06:00.948" v="565" actId="1076"/>
          <ac:picMkLst>
            <pc:docMk/>
            <pc:sldMk cId="3419120040" sldId="269"/>
            <ac:picMk id="6" creationId="{9CA18AE3-B9EA-4282-91F7-F40AB6249F4E}"/>
          </ac:picMkLst>
        </pc:picChg>
      </pc:sldChg>
      <pc:sldChg chg="addSp delSp modSp new mod">
        <pc:chgData name="עמי קרייזל" userId="1463870806999512" providerId="LiveId" clId="{A7CC2ADE-449A-4718-8E1D-56A96AF7EF76}" dt="2021-05-23T12:44:35.550" v="667" actId="20577"/>
        <pc:sldMkLst>
          <pc:docMk/>
          <pc:sldMk cId="250498700" sldId="270"/>
        </pc:sldMkLst>
        <pc:spChg chg="del">
          <ac:chgData name="עמי קרייזל" userId="1463870806999512" providerId="LiveId" clId="{A7CC2ADE-449A-4718-8E1D-56A96AF7EF76}" dt="2021-05-23T12:44:09.823" v="614" actId="478"/>
          <ac:spMkLst>
            <pc:docMk/>
            <pc:sldMk cId="250498700" sldId="270"/>
            <ac:spMk id="2" creationId="{31A66D71-BFE8-4D2F-AA2A-3F8314086489}"/>
          </ac:spMkLst>
        </pc:spChg>
        <pc:spChg chg="del">
          <ac:chgData name="עמי קרייזל" userId="1463870806999512" providerId="LiveId" clId="{A7CC2ADE-449A-4718-8E1D-56A96AF7EF76}" dt="2021-05-23T12:44:09.101" v="613" actId="478"/>
          <ac:spMkLst>
            <pc:docMk/>
            <pc:sldMk cId="250498700" sldId="270"/>
            <ac:spMk id="3" creationId="{044FE1E0-6C35-4608-8CE8-A54BC6A85C06}"/>
          </ac:spMkLst>
        </pc:spChg>
        <pc:spChg chg="add mod">
          <ac:chgData name="עמי קרייזל" userId="1463870806999512" providerId="LiveId" clId="{A7CC2ADE-449A-4718-8E1D-56A96AF7EF76}" dt="2021-05-23T12:44:35.550" v="667" actId="20577"/>
          <ac:spMkLst>
            <pc:docMk/>
            <pc:sldMk cId="250498700" sldId="270"/>
            <ac:spMk id="7" creationId="{2490C1C2-B16F-4C1B-9881-BD7A14B1252D}"/>
          </ac:spMkLst>
        </pc:spChg>
        <pc:picChg chg="add mod">
          <ac:chgData name="עמי קרייזל" userId="1463870806999512" providerId="LiveId" clId="{A7CC2ADE-449A-4718-8E1D-56A96AF7EF76}" dt="2021-05-23T12:44:14.139" v="617" actId="962"/>
          <ac:picMkLst>
            <pc:docMk/>
            <pc:sldMk cId="250498700" sldId="270"/>
            <ac:picMk id="6" creationId="{ECC075B8-C9CC-46B2-A4F6-11E689EAD6C4}"/>
          </ac:picMkLst>
        </pc:picChg>
      </pc:sldChg>
      <pc:sldChg chg="addSp delSp modSp new mod">
        <pc:chgData name="עמי קרייזל" userId="1463870806999512" providerId="LiveId" clId="{A7CC2ADE-449A-4718-8E1D-56A96AF7EF76}" dt="2021-05-23T13:28:14.438" v="2004" actId="20577"/>
        <pc:sldMkLst>
          <pc:docMk/>
          <pc:sldMk cId="1833931579" sldId="271"/>
        </pc:sldMkLst>
        <pc:spChg chg="del">
          <ac:chgData name="עמי קרייזל" userId="1463870806999512" providerId="LiveId" clId="{A7CC2ADE-449A-4718-8E1D-56A96AF7EF76}" dt="2021-05-23T12:45:29.854" v="669" actId="478"/>
          <ac:spMkLst>
            <pc:docMk/>
            <pc:sldMk cId="1833931579" sldId="271"/>
            <ac:spMk id="2" creationId="{1BBC8DD0-5C81-480D-A4F5-BF2DE78295A6}"/>
          </ac:spMkLst>
        </pc:spChg>
        <pc:spChg chg="del">
          <ac:chgData name="עמי קרייזל" userId="1463870806999512" providerId="LiveId" clId="{A7CC2ADE-449A-4718-8E1D-56A96AF7EF76}" dt="2021-05-23T12:45:31.004" v="670" actId="478"/>
          <ac:spMkLst>
            <pc:docMk/>
            <pc:sldMk cId="1833931579" sldId="271"/>
            <ac:spMk id="3" creationId="{D6CD3EA1-18AE-4D01-AA9C-0C049B66ABD0}"/>
          </ac:spMkLst>
        </pc:spChg>
        <pc:graphicFrameChg chg="add del mod">
          <ac:chgData name="עמי קרייזל" userId="1463870806999512" providerId="LiveId" clId="{A7CC2ADE-449A-4718-8E1D-56A96AF7EF76}" dt="2021-05-23T12:45:43.709" v="672"/>
          <ac:graphicFrameMkLst>
            <pc:docMk/>
            <pc:sldMk cId="1833931579" sldId="271"/>
            <ac:graphicFrameMk id="5" creationId="{38469738-13AC-4012-A603-9975C8F2A1EC}"/>
          </ac:graphicFrameMkLst>
        </pc:graphicFrameChg>
        <pc:graphicFrameChg chg="add del mod modGraphic">
          <ac:chgData name="עמי קרייזל" userId="1463870806999512" providerId="LiveId" clId="{A7CC2ADE-449A-4718-8E1D-56A96AF7EF76}" dt="2021-05-23T12:51:29.269" v="702" actId="478"/>
          <ac:graphicFrameMkLst>
            <pc:docMk/>
            <pc:sldMk cId="1833931579" sldId="271"/>
            <ac:graphicFrameMk id="6" creationId="{BC5A10A4-5747-46CD-BDCB-319D23A9761B}"/>
          </ac:graphicFrameMkLst>
        </pc:graphicFrameChg>
        <pc:graphicFrameChg chg="add mod modGraphic">
          <ac:chgData name="עמי קרייזל" userId="1463870806999512" providerId="LiveId" clId="{A7CC2ADE-449A-4718-8E1D-56A96AF7EF76}" dt="2021-05-23T13:28:14.438" v="2004" actId="20577"/>
          <ac:graphicFrameMkLst>
            <pc:docMk/>
            <pc:sldMk cId="1833931579" sldId="271"/>
            <ac:graphicFrameMk id="7" creationId="{3FED32CA-DBBF-4A25-BD88-D81ECD82E525}"/>
          </ac:graphicFrameMkLst>
        </pc:graphicFrameChg>
      </pc:sldChg>
      <pc:sldChg chg="delSp new del mod">
        <pc:chgData name="עמי קרייזל" userId="1463870806999512" providerId="LiveId" clId="{A7CC2ADE-449A-4718-8E1D-56A96AF7EF76}" dt="2021-05-23T13:14:39.714" v="851" actId="2696"/>
        <pc:sldMkLst>
          <pc:docMk/>
          <pc:sldMk cId="1053433582" sldId="272"/>
        </pc:sldMkLst>
        <pc:spChg chg="del">
          <ac:chgData name="עמי קרייזל" userId="1463870806999512" providerId="LiveId" clId="{A7CC2ADE-449A-4718-8E1D-56A96AF7EF76}" dt="2021-05-23T13:14:35.578" v="849" actId="478"/>
          <ac:spMkLst>
            <pc:docMk/>
            <pc:sldMk cId="1053433582" sldId="272"/>
            <ac:spMk id="2" creationId="{00161E80-041D-4C87-A9E8-40870611908A}"/>
          </ac:spMkLst>
        </pc:spChg>
        <pc:spChg chg="del">
          <ac:chgData name="עמי קרייזל" userId="1463870806999512" providerId="LiveId" clId="{A7CC2ADE-449A-4718-8E1D-56A96AF7EF76}" dt="2021-05-23T13:14:36.275" v="850" actId="478"/>
          <ac:spMkLst>
            <pc:docMk/>
            <pc:sldMk cId="1053433582" sldId="272"/>
            <ac:spMk id="3" creationId="{EDD5B2CE-CE0C-4D72-AAFB-5FFA0FCA9B84}"/>
          </ac:spMkLst>
        </pc:spChg>
      </pc:sldChg>
      <pc:sldChg chg="modSp add mod">
        <pc:chgData name="עמי קרייזל" userId="1463870806999512" providerId="LiveId" clId="{A7CC2ADE-449A-4718-8E1D-56A96AF7EF76}" dt="2021-05-23T13:38:29.819" v="3124" actId="20577"/>
        <pc:sldMkLst>
          <pc:docMk/>
          <pc:sldMk cId="3480045468" sldId="272"/>
        </pc:sldMkLst>
        <pc:graphicFrameChg chg="modGraphic">
          <ac:chgData name="עמי קרייזל" userId="1463870806999512" providerId="LiveId" clId="{A7CC2ADE-449A-4718-8E1D-56A96AF7EF76}" dt="2021-05-23T13:38:29.819" v="3124" actId="20577"/>
          <ac:graphicFrameMkLst>
            <pc:docMk/>
            <pc:sldMk cId="3480045468" sldId="272"/>
            <ac:graphicFrameMk id="7" creationId="{3FED32CA-DBBF-4A25-BD88-D81ECD82E525}"/>
          </ac:graphicFrameMkLst>
        </pc:graphicFrameChg>
      </pc:sldChg>
      <pc:sldChg chg="modSp add mod">
        <pc:chgData name="עמי קרייזל" userId="1463870806999512" providerId="LiveId" clId="{A7CC2ADE-449A-4718-8E1D-56A96AF7EF76}" dt="2021-05-23T13:49:01.266" v="4431" actId="20577"/>
        <pc:sldMkLst>
          <pc:docMk/>
          <pc:sldMk cId="1749582831" sldId="273"/>
        </pc:sldMkLst>
        <pc:graphicFrameChg chg="mod modGraphic">
          <ac:chgData name="עמי קרייזל" userId="1463870806999512" providerId="LiveId" clId="{A7CC2ADE-449A-4718-8E1D-56A96AF7EF76}" dt="2021-05-23T13:49:01.266" v="4431" actId="20577"/>
          <ac:graphicFrameMkLst>
            <pc:docMk/>
            <pc:sldMk cId="1749582831" sldId="273"/>
            <ac:graphicFrameMk id="7" creationId="{3FED32CA-DBBF-4A25-BD88-D81ECD82E525}"/>
          </ac:graphicFrameMkLst>
        </pc:graphicFrameChg>
      </pc:sldChg>
      <pc:sldChg chg="modSp add mod">
        <pc:chgData name="עמי קרייזל" userId="1463870806999512" providerId="LiveId" clId="{A7CC2ADE-449A-4718-8E1D-56A96AF7EF76}" dt="2021-05-23T13:47:19.280" v="4343" actId="20577"/>
        <pc:sldMkLst>
          <pc:docMk/>
          <pc:sldMk cId="3855749676" sldId="274"/>
        </pc:sldMkLst>
        <pc:graphicFrameChg chg="mod modGraphic">
          <ac:chgData name="עמי קרייזל" userId="1463870806999512" providerId="LiveId" clId="{A7CC2ADE-449A-4718-8E1D-56A96AF7EF76}" dt="2021-05-23T13:47:19.280" v="4343" actId="20577"/>
          <ac:graphicFrameMkLst>
            <pc:docMk/>
            <pc:sldMk cId="3855749676" sldId="274"/>
            <ac:graphicFrameMk id="7" creationId="{3FED32CA-DBBF-4A25-BD88-D81ECD82E525}"/>
          </ac:graphicFrameMkLst>
        </pc:graphicFrameChg>
      </pc:sldChg>
      <pc:sldChg chg="modSp add mod ord">
        <pc:chgData name="עמי קרייזל" userId="1463870806999512" providerId="LiveId" clId="{A7CC2ADE-449A-4718-8E1D-56A96AF7EF76}" dt="2021-05-23T13:52:20.931" v="4829" actId="20577"/>
        <pc:sldMkLst>
          <pc:docMk/>
          <pc:sldMk cId="1004976478" sldId="275"/>
        </pc:sldMkLst>
        <pc:graphicFrameChg chg="mod modGraphic">
          <ac:chgData name="עמי קרייזל" userId="1463870806999512" providerId="LiveId" clId="{A7CC2ADE-449A-4718-8E1D-56A96AF7EF76}" dt="2021-05-23T13:52:20.931" v="4829" actId="20577"/>
          <ac:graphicFrameMkLst>
            <pc:docMk/>
            <pc:sldMk cId="1004976478" sldId="275"/>
            <ac:graphicFrameMk id="7" creationId="{3FED32CA-DBBF-4A25-BD88-D81ECD82E525}"/>
          </ac:graphicFrameMkLst>
        </pc:graphicFrameChg>
      </pc:sldChg>
      <pc:sldChg chg="modSp add mod">
        <pc:chgData name="עמי קרייזל" userId="1463870806999512" providerId="LiveId" clId="{A7CC2ADE-449A-4718-8E1D-56A96AF7EF76}" dt="2021-05-23T13:57:44.631" v="5565" actId="20577"/>
        <pc:sldMkLst>
          <pc:docMk/>
          <pc:sldMk cId="1421335340" sldId="276"/>
        </pc:sldMkLst>
        <pc:graphicFrameChg chg="mod modGraphic">
          <ac:chgData name="עמי קרייזל" userId="1463870806999512" providerId="LiveId" clId="{A7CC2ADE-449A-4718-8E1D-56A96AF7EF76}" dt="2021-05-23T13:57:44.631" v="5565" actId="20577"/>
          <ac:graphicFrameMkLst>
            <pc:docMk/>
            <pc:sldMk cId="1421335340" sldId="276"/>
            <ac:graphicFrameMk id="7" creationId="{3FED32CA-DBBF-4A25-BD88-D81ECD82E525}"/>
          </ac:graphicFrameMkLst>
        </pc:graphicFrameChg>
      </pc:sldChg>
      <pc:sldChg chg="addSp delSp modSp add mod">
        <pc:chgData name="עמי קרייזל" userId="1463870806999512" providerId="LiveId" clId="{A7CC2ADE-449A-4718-8E1D-56A96AF7EF76}" dt="2021-05-23T14:02:38.139" v="6342" actId="20577"/>
        <pc:sldMkLst>
          <pc:docMk/>
          <pc:sldMk cId="2079307257" sldId="277"/>
        </pc:sldMkLst>
        <pc:spChg chg="add del">
          <ac:chgData name="עמי קרייזל" userId="1463870806999512" providerId="LiveId" clId="{A7CC2ADE-449A-4718-8E1D-56A96AF7EF76}" dt="2021-05-23T14:01:40.938" v="6134" actId="47"/>
          <ac:spMkLst>
            <pc:docMk/>
            <pc:sldMk cId="2079307257" sldId="277"/>
            <ac:spMk id="2" creationId="{F245A477-9A57-4741-8805-89F9580161E6}"/>
          </ac:spMkLst>
        </pc:spChg>
        <pc:graphicFrameChg chg="mod modGraphic">
          <ac:chgData name="עמי קרייזל" userId="1463870806999512" providerId="LiveId" clId="{A7CC2ADE-449A-4718-8E1D-56A96AF7EF76}" dt="2021-05-23T14:02:38.139" v="6342" actId="20577"/>
          <ac:graphicFrameMkLst>
            <pc:docMk/>
            <pc:sldMk cId="2079307257" sldId="277"/>
            <ac:graphicFrameMk id="7" creationId="{3FED32CA-DBBF-4A25-BD88-D81ECD82E525}"/>
          </ac:graphicFrameMkLst>
        </pc:graphicFrameChg>
      </pc:sldChg>
      <pc:sldChg chg="addSp delSp modSp new mod">
        <pc:chgData name="עמי קרייזל" userId="1463870806999512" providerId="LiveId" clId="{A7CC2ADE-449A-4718-8E1D-56A96AF7EF76}" dt="2021-05-23T14:23:05.598" v="6443"/>
        <pc:sldMkLst>
          <pc:docMk/>
          <pc:sldMk cId="731437705" sldId="278"/>
        </pc:sldMkLst>
        <pc:spChg chg="mod">
          <ac:chgData name="עמי קרייזל" userId="1463870806999512" providerId="LiveId" clId="{A7CC2ADE-449A-4718-8E1D-56A96AF7EF76}" dt="2021-05-23T14:04:20.214" v="6360" actId="113"/>
          <ac:spMkLst>
            <pc:docMk/>
            <pc:sldMk cId="731437705" sldId="278"/>
            <ac:spMk id="2" creationId="{C5AD2D01-04F4-4C98-AC2B-6204FA9828F8}"/>
          </ac:spMkLst>
        </pc:spChg>
        <pc:spChg chg="del">
          <ac:chgData name="עמי קרייזל" userId="1463870806999512" providerId="LiveId" clId="{A7CC2ADE-449A-4718-8E1D-56A96AF7EF76}" dt="2021-05-23T14:04:06.375" v="6358" actId="478"/>
          <ac:spMkLst>
            <pc:docMk/>
            <pc:sldMk cId="731437705" sldId="278"/>
            <ac:spMk id="3" creationId="{60DB21E5-E089-4C9C-8806-E55E2A6FEC40}"/>
          </ac:spMkLst>
        </pc:spChg>
        <pc:picChg chg="add mod">
          <ac:chgData name="עמי קרייזל" userId="1463870806999512" providerId="LiveId" clId="{A7CC2ADE-449A-4718-8E1D-56A96AF7EF76}" dt="2021-05-23T14:23:05.598" v="6443"/>
          <ac:picMkLst>
            <pc:docMk/>
            <pc:sldMk cId="731437705" sldId="278"/>
            <ac:picMk id="5" creationId="{9D86B40D-E0FD-41C3-9CDE-B91143605C78}"/>
          </ac:picMkLst>
        </pc:picChg>
        <pc:picChg chg="add mod">
          <ac:chgData name="עמי קרייזל" userId="1463870806999512" providerId="LiveId" clId="{A7CC2ADE-449A-4718-8E1D-56A96AF7EF76}" dt="2021-05-23T14:23:05.598" v="6443"/>
          <ac:picMkLst>
            <pc:docMk/>
            <pc:sldMk cId="731437705" sldId="278"/>
            <ac:picMk id="6" creationId="{F8379064-387C-4B1B-90C5-CA07DBD2FD26}"/>
          </ac:picMkLst>
        </pc:picChg>
        <pc:picChg chg="add del mod">
          <ac:chgData name="עמי קרייזל" userId="1463870806999512" providerId="LiveId" clId="{A7CC2ADE-449A-4718-8E1D-56A96AF7EF76}" dt="2021-05-23T14:20:00.548" v="6390" actId="478"/>
          <ac:picMkLst>
            <pc:docMk/>
            <pc:sldMk cId="731437705" sldId="278"/>
            <ac:picMk id="7" creationId="{7A374F95-0230-4A4D-82E0-C15E7799FCE8}"/>
          </ac:picMkLst>
        </pc:picChg>
        <pc:picChg chg="add mod">
          <ac:chgData name="עמי קרייזל" userId="1463870806999512" providerId="LiveId" clId="{A7CC2ADE-449A-4718-8E1D-56A96AF7EF76}" dt="2021-05-23T14:23:05.598" v="6443"/>
          <ac:picMkLst>
            <pc:docMk/>
            <pc:sldMk cId="731437705" sldId="278"/>
            <ac:picMk id="8" creationId="{12A2FBDC-610A-4B10-83A7-C35A505EF481}"/>
          </ac:picMkLst>
        </pc:picChg>
        <pc:picChg chg="add del mod">
          <ac:chgData name="עמי קרייזל" userId="1463870806999512" providerId="LiveId" clId="{A7CC2ADE-449A-4718-8E1D-56A96AF7EF76}" dt="2021-05-23T14:20:34.322" v="6405" actId="478"/>
          <ac:picMkLst>
            <pc:docMk/>
            <pc:sldMk cId="731437705" sldId="278"/>
            <ac:picMk id="9" creationId="{1F7A653D-02F4-49C9-9617-EBBB4080A1E2}"/>
          </ac:picMkLst>
        </pc:picChg>
        <pc:picChg chg="add del mod">
          <ac:chgData name="עמי קרייזל" userId="1463870806999512" providerId="LiveId" clId="{A7CC2ADE-449A-4718-8E1D-56A96AF7EF76}" dt="2021-05-23T14:20:05.266" v="6393" actId="478"/>
          <ac:picMkLst>
            <pc:docMk/>
            <pc:sldMk cId="731437705" sldId="278"/>
            <ac:picMk id="10" creationId="{113DF523-DE31-430E-8FEC-6E3B2C496F11}"/>
          </ac:picMkLst>
        </pc:picChg>
        <pc:picChg chg="add del mod">
          <ac:chgData name="עמי קרייזל" userId="1463870806999512" providerId="LiveId" clId="{A7CC2ADE-449A-4718-8E1D-56A96AF7EF76}" dt="2021-05-23T14:20:38.660" v="6407" actId="478"/>
          <ac:picMkLst>
            <pc:docMk/>
            <pc:sldMk cId="731437705" sldId="278"/>
            <ac:picMk id="11" creationId="{A7F258D6-03AB-4592-B07D-BBED71866812}"/>
          </ac:picMkLst>
        </pc:picChg>
        <pc:picChg chg="add del mod">
          <ac:chgData name="עמי קרייזל" userId="1463870806999512" providerId="LiveId" clId="{A7CC2ADE-449A-4718-8E1D-56A96AF7EF76}" dt="2021-05-23T14:21:21.701" v="6423" actId="478"/>
          <ac:picMkLst>
            <pc:docMk/>
            <pc:sldMk cId="731437705" sldId="278"/>
            <ac:picMk id="12" creationId="{1CF145D9-C7A1-4620-BFA0-FDB40D3C3033}"/>
          </ac:picMkLst>
        </pc:picChg>
        <pc:picChg chg="add del mod">
          <ac:chgData name="עמי קרייזל" userId="1463870806999512" providerId="LiveId" clId="{A7CC2ADE-449A-4718-8E1D-56A96AF7EF76}" dt="2021-05-23T14:20:27.637" v="6403" actId="478"/>
          <ac:picMkLst>
            <pc:docMk/>
            <pc:sldMk cId="731437705" sldId="278"/>
            <ac:picMk id="13" creationId="{C2805D80-6C0C-4789-8A8F-821E4167E787}"/>
          </ac:picMkLst>
        </pc:picChg>
      </pc:sldChg>
      <pc:sldChg chg="addSp delSp modSp new mod">
        <pc:chgData name="עמי קרייזל" userId="1463870806999512" providerId="LiveId" clId="{A7CC2ADE-449A-4718-8E1D-56A96AF7EF76}" dt="2021-05-23T14:23:32.146" v="6448" actId="1076"/>
        <pc:sldMkLst>
          <pc:docMk/>
          <pc:sldMk cId="3429544020" sldId="279"/>
        </pc:sldMkLst>
        <pc:spChg chg="del">
          <ac:chgData name="עמי קרייזל" userId="1463870806999512" providerId="LiveId" clId="{A7CC2ADE-449A-4718-8E1D-56A96AF7EF76}" dt="2021-05-23T14:20:58.930" v="6413" actId="478"/>
          <ac:spMkLst>
            <pc:docMk/>
            <pc:sldMk cId="3429544020" sldId="279"/>
            <ac:spMk id="2" creationId="{C03CE53A-DFDE-4D5A-A202-2A146694A47F}"/>
          </ac:spMkLst>
        </pc:spChg>
        <pc:spChg chg="del">
          <ac:chgData name="עמי קרייזל" userId="1463870806999512" providerId="LiveId" clId="{A7CC2ADE-449A-4718-8E1D-56A96AF7EF76}" dt="2021-05-23T14:20:59.959" v="6414" actId="478"/>
          <ac:spMkLst>
            <pc:docMk/>
            <pc:sldMk cId="3429544020" sldId="279"/>
            <ac:spMk id="3" creationId="{D38F935A-1989-4893-8AD7-7AE024EE14DC}"/>
          </ac:spMkLst>
        </pc:spChg>
        <pc:picChg chg="add mod">
          <ac:chgData name="עמי קרייזל" userId="1463870806999512" providerId="LiveId" clId="{A7CC2ADE-449A-4718-8E1D-56A96AF7EF76}" dt="2021-05-23T14:23:30.263" v="6447" actId="1076"/>
          <ac:picMkLst>
            <pc:docMk/>
            <pc:sldMk cId="3429544020" sldId="279"/>
            <ac:picMk id="5" creationId="{0BFB9DDA-A1C1-4C2C-A2FB-483375ABD5EC}"/>
          </ac:picMkLst>
        </pc:picChg>
        <pc:picChg chg="add mod">
          <ac:chgData name="עמי קרייזל" userId="1463870806999512" providerId="LiveId" clId="{A7CC2ADE-449A-4718-8E1D-56A96AF7EF76}" dt="2021-05-23T14:22:44.577" v="6442"/>
          <ac:picMkLst>
            <pc:docMk/>
            <pc:sldMk cId="3429544020" sldId="279"/>
            <ac:picMk id="6" creationId="{CB68D94C-1A78-408C-A80E-C9F25CE98D51}"/>
          </ac:picMkLst>
        </pc:picChg>
        <pc:picChg chg="add mod">
          <ac:chgData name="עמי קרייזל" userId="1463870806999512" providerId="LiveId" clId="{A7CC2ADE-449A-4718-8E1D-56A96AF7EF76}" dt="2021-05-23T14:23:32.146" v="6448" actId="1076"/>
          <ac:picMkLst>
            <pc:docMk/>
            <pc:sldMk cId="3429544020" sldId="279"/>
            <ac:picMk id="7" creationId="{B1345D8F-78F2-41EB-8C98-F4A576A492CA}"/>
          </ac:picMkLst>
        </pc:picChg>
        <pc:picChg chg="add mod">
          <ac:chgData name="עמי קרייזל" userId="1463870806999512" providerId="LiveId" clId="{A7CC2ADE-449A-4718-8E1D-56A96AF7EF76}" dt="2021-05-23T14:23:27.562" v="6446" actId="1076"/>
          <ac:picMkLst>
            <pc:docMk/>
            <pc:sldMk cId="3429544020" sldId="279"/>
            <ac:picMk id="8" creationId="{94F50A14-5840-4100-A48E-28670D70C054}"/>
          </ac:picMkLst>
        </pc:picChg>
      </pc:sldChg>
      <pc:sldChg chg="addSp delSp modSp new mod">
        <pc:chgData name="עמי קרייזל" userId="1463870806999512" providerId="LiveId" clId="{A7CC2ADE-449A-4718-8E1D-56A96AF7EF76}" dt="2021-05-23T14:29:42.585" v="7365" actId="20577"/>
        <pc:sldMkLst>
          <pc:docMk/>
          <pc:sldMk cId="878126579" sldId="280"/>
        </pc:sldMkLst>
        <pc:spChg chg="mod">
          <ac:chgData name="עמי קרייזל" userId="1463870806999512" providerId="LiveId" clId="{A7CC2ADE-449A-4718-8E1D-56A96AF7EF76}" dt="2021-05-23T14:24:14.135" v="6489" actId="20577"/>
          <ac:spMkLst>
            <pc:docMk/>
            <pc:sldMk cId="878126579" sldId="280"/>
            <ac:spMk id="2" creationId="{A0BCB91A-2379-41AB-A718-2158EC8B56F7}"/>
          </ac:spMkLst>
        </pc:spChg>
        <pc:spChg chg="del">
          <ac:chgData name="עמי קרייזל" userId="1463870806999512" providerId="LiveId" clId="{A7CC2ADE-449A-4718-8E1D-56A96AF7EF76}" dt="2021-05-23T14:24:16.614" v="6490" actId="478"/>
          <ac:spMkLst>
            <pc:docMk/>
            <pc:sldMk cId="878126579" sldId="280"/>
            <ac:spMk id="3" creationId="{1EB7442F-AFFB-4D41-9ECA-818D831530FB}"/>
          </ac:spMkLst>
        </pc:spChg>
        <pc:spChg chg="add del mod">
          <ac:chgData name="עמי קרייזל" userId="1463870806999512" providerId="LiveId" clId="{A7CC2ADE-449A-4718-8E1D-56A96AF7EF76}" dt="2021-05-23T14:29:11.809" v="7323"/>
          <ac:spMkLst>
            <pc:docMk/>
            <pc:sldMk cId="878126579" sldId="280"/>
            <ac:spMk id="5" creationId="{3C1B404B-B4AB-422E-8AC8-66C56EE039C1}"/>
          </ac:spMkLst>
        </pc:spChg>
        <pc:spChg chg="add mod">
          <ac:chgData name="עמי קרייזל" userId="1463870806999512" providerId="LiveId" clId="{A7CC2ADE-449A-4718-8E1D-56A96AF7EF76}" dt="2021-05-23T14:29:42.585" v="7365" actId="20577"/>
          <ac:spMkLst>
            <pc:docMk/>
            <pc:sldMk cId="878126579" sldId="280"/>
            <ac:spMk id="6" creationId="{1CAB41EF-CBA5-4EAC-8502-E20C4EE933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64BA76-459F-44F4-8289-DDAE1E8890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a:extLst>
              <a:ext uri="{FF2B5EF4-FFF2-40B4-BE49-F238E27FC236}">
                <a16:creationId xmlns:a16="http://schemas.microsoft.com/office/drawing/2014/main" id="{4BAC6813-233C-4BC0-84CD-F07C3E3685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7B367E61-496C-4A9D-8667-FBFB5ADDD3DA}" type="datetimeFigureOut">
              <a:rPr lang="he-IL" smtClean="0"/>
              <a:t>י"ב/סיון/תשפ"א</a:t>
            </a:fld>
            <a:endParaRPr lang="he-IL"/>
          </a:p>
        </p:txBody>
      </p:sp>
      <p:sp>
        <p:nvSpPr>
          <p:cNvPr id="4" name="Footer Placeholder 3">
            <a:extLst>
              <a:ext uri="{FF2B5EF4-FFF2-40B4-BE49-F238E27FC236}">
                <a16:creationId xmlns:a16="http://schemas.microsoft.com/office/drawing/2014/main" id="{5CCD032A-9E58-43D1-B79F-089866671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a:extLst>
              <a:ext uri="{FF2B5EF4-FFF2-40B4-BE49-F238E27FC236}">
                <a16:creationId xmlns:a16="http://schemas.microsoft.com/office/drawing/2014/main" id="{9049D5F9-9148-4B26-B881-8546880BB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86BC6E82-DD96-451C-8936-38A369CE944A}" type="slidenum">
              <a:rPr lang="he-IL" smtClean="0"/>
              <a:t>‹#›</a:t>
            </a:fld>
            <a:endParaRPr lang="he-IL"/>
          </a:p>
        </p:txBody>
      </p:sp>
    </p:spTree>
    <p:extLst>
      <p:ext uri="{BB962C8B-B14F-4D97-AF65-F5344CB8AC3E}">
        <p14:creationId xmlns:p14="http://schemas.microsoft.com/office/powerpoint/2010/main" val="340072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CB66CEB-76BD-4AB5-8E36-853415D50A6A}" type="datetimeFigureOut">
              <a:rPr lang="he-IL" smtClean="0"/>
              <a:t>י"ב/סיון/תשפ"א</a:t>
            </a:fld>
            <a:endParaRPr lang="he-IL"/>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DFB0997-0A78-4662-993D-83D1E64FFEEF}" type="slidenum">
              <a:rPr lang="he-IL" smtClean="0"/>
              <a:t>‹#›</a:t>
            </a:fld>
            <a:endParaRPr lang="he-IL"/>
          </a:p>
        </p:txBody>
      </p:sp>
    </p:spTree>
    <p:extLst>
      <p:ext uri="{BB962C8B-B14F-4D97-AF65-F5344CB8AC3E}">
        <p14:creationId xmlns:p14="http://schemas.microsoft.com/office/powerpoint/2010/main" val="40807441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D242F-F65C-43CB-9308-465BB58AC129}" type="datetime8">
              <a:rPr lang="he-IL" smtClean="0"/>
              <a:t>23 מאי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101900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B7A44-292E-486B-AA8E-9A8DACBF2579}" type="datetime8">
              <a:rPr lang="he-IL" smtClean="0"/>
              <a:t>23 מאי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78992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4A8D0B-7DDE-4638-98EF-99E6BED37C63}" type="datetime8">
              <a:rPr lang="he-IL" smtClean="0"/>
              <a:t>23 מאי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281224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C29D5-13A7-4ED7-9264-DD04F2F6071D}" type="datetime8">
              <a:rPr lang="he-IL" smtClean="0"/>
              <a:t>23 מאי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193794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D3D0A-CC06-42D2-BBE5-9AFBEAD040E0}" type="datetime8">
              <a:rPr lang="he-IL" smtClean="0"/>
              <a:t>23 מאי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39878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CBF3E-0DB8-462B-9893-C758B4F619A4}" type="datetime8">
              <a:rPr lang="he-IL" smtClean="0"/>
              <a:t>23 מאי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227560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03F5A-2176-451E-A70B-6784DDAC0142}" type="datetime8">
              <a:rPr lang="he-IL" smtClean="0"/>
              <a:t>23 מאי 21</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180041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3DEDC-5A5F-4A0C-9895-2A4B0BBABAE0}" type="datetime8">
              <a:rPr lang="he-IL" smtClean="0"/>
              <a:t>23 מאי 21</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11281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9E4EE-DD50-47CF-ABA6-8972265D443D}" type="datetime8">
              <a:rPr lang="he-IL" smtClean="0"/>
              <a:t>23 מאי 21</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275815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A985D5-F2BD-4156-851F-3E8D15D9A4DA}" type="datetime8">
              <a:rPr lang="he-IL" smtClean="0"/>
              <a:t>23 מאי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25105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BA2CFB-C1E9-4D89-819D-450A3854EFAA}" type="datetime8">
              <a:rPr lang="he-IL" smtClean="0"/>
              <a:t>23 מאי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0B5AEA1-D316-4AF5-8F3B-8C061AAC02FC}" type="slidenum">
              <a:rPr lang="he-IL" smtClean="0"/>
              <a:t>‹#›</a:t>
            </a:fld>
            <a:endParaRPr lang="he-IL"/>
          </a:p>
        </p:txBody>
      </p:sp>
    </p:spTree>
    <p:extLst>
      <p:ext uri="{BB962C8B-B14F-4D97-AF65-F5344CB8AC3E}">
        <p14:creationId xmlns:p14="http://schemas.microsoft.com/office/powerpoint/2010/main" val="254063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F35DB8A-354F-4643-A8DB-B234E12DFAB6}" type="datetime8">
              <a:rPr lang="he-IL" smtClean="0"/>
              <a:t>23 מאי 21</a:t>
            </a:fld>
            <a:endParaRPr lang="he-I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0B5AEA1-D316-4AF5-8F3B-8C061AAC02FC}" type="slidenum">
              <a:rPr lang="he-IL" smtClean="0"/>
              <a:t>‹#›</a:t>
            </a:fld>
            <a:endParaRPr lang="he-IL"/>
          </a:p>
        </p:txBody>
      </p:sp>
    </p:spTree>
    <p:extLst>
      <p:ext uri="{BB962C8B-B14F-4D97-AF65-F5344CB8AC3E}">
        <p14:creationId xmlns:p14="http://schemas.microsoft.com/office/powerpoint/2010/main" val="288258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Amazon.com: Shark World: Appstore for Android">
            <a:extLst>
              <a:ext uri="{FF2B5EF4-FFF2-40B4-BE49-F238E27FC236}">
                <a16:creationId xmlns:a16="http://schemas.microsoft.com/office/drawing/2014/main" id="{00093A1F-8A2A-47E8-9D30-115568585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81" y="1214174"/>
            <a:ext cx="5176837" cy="7477651"/>
          </a:xfrm>
          <a:prstGeom prst="rect">
            <a:avLst/>
          </a:prstGeom>
          <a:blipFill dpi="0" rotWithShape="1">
            <a:blip r:embed="rId3"/>
            <a:srcRect/>
            <a:tile tx="0" ty="0" sx="100000" sy="100000" flip="none" algn="tl"/>
          </a:blipFill>
          <a:ln>
            <a:solidFill>
              <a:schemeClr val="tx1"/>
            </a:solidFill>
          </a:ln>
        </p:spPr>
      </p:pic>
      <p:sp>
        <p:nvSpPr>
          <p:cNvPr id="5" name="Rectangle 3">
            <a:extLst>
              <a:ext uri="{FF2B5EF4-FFF2-40B4-BE49-F238E27FC236}">
                <a16:creationId xmlns:a16="http://schemas.microsoft.com/office/drawing/2014/main" id="{F613581A-841D-4ADF-A00E-17D47BB740B4}"/>
              </a:ext>
            </a:extLst>
          </p:cNvPr>
          <p:cNvSpPr>
            <a:spLocks noChangeArrowheads="1"/>
          </p:cNvSpPr>
          <p:nvPr/>
        </p:nvSpPr>
        <p:spPr bwMode="auto">
          <a:xfrm>
            <a:off x="914400" y="589597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6" name="TextBox 5">
            <a:extLst>
              <a:ext uri="{FF2B5EF4-FFF2-40B4-BE49-F238E27FC236}">
                <a16:creationId xmlns:a16="http://schemas.microsoft.com/office/drawing/2014/main" id="{24177ECF-EADF-4BAC-ACA0-1B89D6D1C8E4}"/>
              </a:ext>
            </a:extLst>
          </p:cNvPr>
          <p:cNvSpPr txBox="1"/>
          <p:nvPr/>
        </p:nvSpPr>
        <p:spPr>
          <a:xfrm>
            <a:off x="746565" y="4133954"/>
            <a:ext cx="5364870" cy="4970591"/>
          </a:xfrm>
          <a:prstGeom prst="rect">
            <a:avLst/>
          </a:prstGeom>
          <a:noFill/>
        </p:spPr>
        <p:txBody>
          <a:bodyPr wrap="square" rtlCol="1">
            <a:spAutoFit/>
          </a:bodyPr>
          <a:lstStyle/>
          <a:p>
            <a:pPr lvl="0" algn="ctr" defTabSz="914400" rtl="1" eaLnBrk="0" fontAlgn="base" hangingPunct="0">
              <a:spcBef>
                <a:spcPct val="0"/>
              </a:spcBef>
              <a:spcAft>
                <a:spcPct val="0"/>
              </a:spcAft>
            </a:pPr>
            <a:endParaRPr lang="en-US" altLang="he-IL" sz="9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a:p>
            <a:pPr lvl="0" algn="ctr" defTabSz="914400" rtl="1" eaLnBrk="0" fontAlgn="base" hangingPunct="0">
              <a:spcBef>
                <a:spcPct val="0"/>
              </a:spcBef>
              <a:spcAft>
                <a:spcPct val="0"/>
              </a:spcAft>
            </a:pPr>
            <a:r>
              <a:rPr lang="he-IL" altLang="he-IL"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ea typeface="Calibri" panose="020F0502020204030204" pitchFamily="34" charset="0"/>
                <a:cs typeface="Aharoni" panose="02010803020104030203" pitchFamily="2" charset="-79"/>
              </a:rPr>
              <a:t>שם המתכנת: עמי קרייזל</a:t>
            </a:r>
            <a:endParaRPr lang="en-US" altLang="he-IL" sz="9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lvl="0" algn="ctr" defTabSz="914400" rtl="1" eaLnBrk="0" fontAlgn="base" hangingPunct="0">
              <a:spcBef>
                <a:spcPct val="0"/>
              </a:spcBef>
              <a:spcAft>
                <a:spcPct val="0"/>
              </a:spcAft>
            </a:pPr>
            <a:r>
              <a:rPr lang="he-IL" altLang="he-IL"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ea typeface="Calibri" panose="020F0502020204030204" pitchFamily="34" charset="0"/>
                <a:cs typeface="Aharoni" panose="02010803020104030203" pitchFamily="2" charset="-79"/>
              </a:rPr>
              <a:t>ת"ז: 215013400</a:t>
            </a:r>
            <a:endParaRPr lang="en-US" altLang="he-IL" sz="9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lvl="0" algn="ctr" defTabSz="914400" rtl="1" eaLnBrk="0" fontAlgn="base" hangingPunct="0">
              <a:spcBef>
                <a:spcPct val="0"/>
              </a:spcBef>
              <a:spcAft>
                <a:spcPct val="0"/>
              </a:spcAft>
            </a:pPr>
            <a:r>
              <a:rPr lang="he-IL" altLang="he-IL"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ea typeface="Calibri" panose="020F0502020204030204" pitchFamily="34" charset="0"/>
                <a:cs typeface="Aharoni" panose="02010803020104030203" pitchFamily="2" charset="-79"/>
              </a:rPr>
              <a:t>מורה מלווה: אמיל אברמוביץ</a:t>
            </a:r>
            <a:endParaRPr lang="en-US" altLang="he-IL" sz="9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lvl="0" algn="ctr" defTabSz="914400" rtl="1" eaLnBrk="0" fontAlgn="base" hangingPunct="0">
              <a:spcBef>
                <a:spcPct val="0"/>
              </a:spcBef>
              <a:spcAft>
                <a:spcPct val="0"/>
              </a:spcAft>
            </a:pPr>
            <a:r>
              <a:rPr lang="he-IL" altLang="he-IL"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ea typeface="Calibri" panose="020F0502020204030204" pitchFamily="34" charset="0"/>
                <a:cs typeface="Aharoni" panose="02010803020104030203" pitchFamily="2" charset="-79"/>
              </a:rPr>
              <a:t>כיתה: י'3</a:t>
            </a:r>
            <a:endParaRPr lang="en-US" altLang="he-IL" sz="9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lvl="0" algn="ctr" defTabSz="914400" rtl="1" eaLnBrk="0" fontAlgn="base" hangingPunct="0">
              <a:spcBef>
                <a:spcPct val="0"/>
              </a:spcBef>
              <a:spcAft>
                <a:spcPct val="0"/>
              </a:spcAft>
            </a:pPr>
            <a:r>
              <a:rPr lang="he-IL" altLang="he-IL"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ea typeface="Calibri" panose="020F0502020204030204" pitchFamily="34" charset="0"/>
                <a:cs typeface="Aharoni" panose="02010803020104030203" pitchFamily="2" charset="-79"/>
              </a:rPr>
              <a:t>בית ספר: הרצוג</a:t>
            </a:r>
            <a:endParaRPr lang="en-US" altLang="he-IL" sz="9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algn="ctr"/>
            <a:endParaRPr lang="he-IL" sz="4400" b="1" dirty="0">
              <a:ln w="6600">
                <a:solidFill>
                  <a:schemeClr val="accent2"/>
                </a:solidFill>
                <a:prstDash val="solid"/>
              </a:ln>
              <a:solidFill>
                <a:srgbClr val="FFFFFF"/>
              </a:solidFill>
              <a:effectLst>
                <a:outerShdw dist="38100" dir="2700000" algn="tl" rotWithShape="0">
                  <a:schemeClr val="accent2"/>
                </a:outerShdw>
              </a:effectLst>
              <a:latin typeface="Aharoni" panose="02010803020104030203" pitchFamily="2" charset="-79"/>
              <a:cs typeface="Aharoni" panose="02010803020104030203" pitchFamily="2" charset="-79"/>
            </a:endParaRPr>
          </a:p>
        </p:txBody>
      </p:sp>
      <p:sp>
        <p:nvSpPr>
          <p:cNvPr id="8" name="Slide Number Placeholder 7">
            <a:extLst>
              <a:ext uri="{FF2B5EF4-FFF2-40B4-BE49-F238E27FC236}">
                <a16:creationId xmlns:a16="http://schemas.microsoft.com/office/drawing/2014/main" id="{A4DE5435-F74C-4B8E-AF8D-57B980D0ADCF}"/>
              </a:ext>
            </a:extLst>
          </p:cNvPr>
          <p:cNvSpPr>
            <a:spLocks noGrp="1"/>
          </p:cNvSpPr>
          <p:nvPr>
            <p:ph type="sldNum" sz="quarter" idx="12"/>
          </p:nvPr>
        </p:nvSpPr>
        <p:spPr/>
        <p:txBody>
          <a:bodyPr/>
          <a:lstStyle/>
          <a:p>
            <a:fld id="{30B5AEA1-D316-4AF5-8F3B-8C061AAC02FC}" type="slidenum">
              <a:rPr lang="he-IL" smtClean="0"/>
              <a:t>1</a:t>
            </a:fld>
            <a:endParaRPr lang="he-IL"/>
          </a:p>
        </p:txBody>
      </p:sp>
    </p:spTree>
    <p:extLst>
      <p:ext uri="{BB962C8B-B14F-4D97-AF65-F5344CB8AC3E}">
        <p14:creationId xmlns:p14="http://schemas.microsoft.com/office/powerpoint/2010/main" val="321984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6DE812-1C71-4B82-BDC5-D7422F312FF9}"/>
              </a:ext>
            </a:extLst>
          </p:cNvPr>
          <p:cNvSpPr>
            <a:spLocks noGrp="1"/>
          </p:cNvSpPr>
          <p:nvPr>
            <p:ph type="sldNum" sz="quarter" idx="12"/>
          </p:nvPr>
        </p:nvSpPr>
        <p:spPr/>
        <p:txBody>
          <a:bodyPr/>
          <a:lstStyle/>
          <a:p>
            <a:fld id="{30B5AEA1-D316-4AF5-8F3B-8C061AAC02FC}" type="slidenum">
              <a:rPr lang="he-IL" smtClean="0"/>
              <a:t>10</a:t>
            </a:fld>
            <a:endParaRPr lang="he-IL"/>
          </a:p>
        </p:txBody>
      </p:sp>
      <p:sp>
        <p:nvSpPr>
          <p:cNvPr id="5" name="Rectangle 4">
            <a:extLst>
              <a:ext uri="{FF2B5EF4-FFF2-40B4-BE49-F238E27FC236}">
                <a16:creationId xmlns:a16="http://schemas.microsoft.com/office/drawing/2014/main" id="{AF5101DB-0CEF-4341-8926-C1AD5428BF12}"/>
              </a:ext>
            </a:extLst>
          </p:cNvPr>
          <p:cNvSpPr/>
          <p:nvPr/>
        </p:nvSpPr>
        <p:spPr>
          <a:xfrm>
            <a:off x="-109728" y="331312"/>
            <a:ext cx="7010400" cy="6740307"/>
          </a:xfrm>
          <a:prstGeom prst="rect">
            <a:avLst/>
          </a:prstGeom>
        </p:spPr>
        <p:txBody>
          <a:bodyPr wrap="square">
            <a:spAutoFit/>
          </a:bodyPr>
          <a:lstStyle/>
          <a:p>
            <a:pPr algn="r" rtl="1"/>
            <a:endParaRPr lang="en-US" dirty="0"/>
          </a:p>
          <a:p>
            <a:pPr algn="r" rtl="1"/>
            <a:r>
              <a:rPr lang="he-IL" b="1" dirty="0"/>
              <a:t>מבנה התכנית:</a:t>
            </a:r>
            <a:endParaRPr lang="en-US" dirty="0"/>
          </a:p>
          <a:p>
            <a:pPr algn="r" rtl="1"/>
            <a:r>
              <a:rPr lang="he-IL" dirty="0"/>
              <a:t> </a:t>
            </a:r>
            <a:endParaRPr lang="en-US" dirty="0"/>
          </a:p>
          <a:p>
            <a:pPr algn="r" rtl="1"/>
            <a:r>
              <a:rPr lang="he-IL" dirty="0"/>
              <a:t>1. הצג פתיחה וחכה להקשה על תחילת המשחק ( אם נלחץ מקש הגדרות כנס להגדרות)</a:t>
            </a:r>
            <a:endParaRPr lang="en-US" dirty="0"/>
          </a:p>
          <a:p>
            <a:pPr algn="r" rtl="1"/>
            <a:r>
              <a:rPr lang="he-IL" dirty="0"/>
              <a:t> </a:t>
            </a:r>
            <a:endParaRPr lang="en-US" dirty="0"/>
          </a:p>
          <a:p>
            <a:pPr algn="r" rtl="1"/>
            <a:r>
              <a:rPr lang="he-IL" dirty="0"/>
              <a:t>2. איתחולים:</a:t>
            </a:r>
            <a:endParaRPr lang="en-US" dirty="0"/>
          </a:p>
          <a:p>
            <a:pPr algn="r" rtl="1"/>
            <a:r>
              <a:rPr lang="he-IL" dirty="0"/>
              <a:t>1.2. אתחל משתני גובה, אורך של קוביות מערה על המסך וכמה קוביות מערה יש על המסך</a:t>
            </a:r>
            <a:endParaRPr lang="en-US" dirty="0"/>
          </a:p>
          <a:p>
            <a:pPr algn="r" rtl="1"/>
            <a:r>
              <a:rPr lang="he-IL" dirty="0"/>
              <a:t>2.2. צור סיד רנדומלי לפי השעה הנוכחית ( אם לא נקבע סיד מיוחד בהגדרות )</a:t>
            </a:r>
            <a:endParaRPr lang="en-US" dirty="0"/>
          </a:p>
          <a:p>
            <a:pPr algn="r" rtl="1"/>
            <a:r>
              <a:rPr lang="he-IL" dirty="0"/>
              <a:t>3.2. אתחל את מערך הפיקסלים עם ערכים אקראיים לפי הסיד הנוכחי</a:t>
            </a:r>
            <a:endParaRPr lang="en-US" dirty="0"/>
          </a:p>
          <a:p>
            <a:pPr algn="r" rtl="1"/>
            <a:r>
              <a:rPr lang="he-IL" dirty="0"/>
              <a:t>4.2. בצע את אלגוריתם </a:t>
            </a:r>
            <a:r>
              <a:rPr lang="en-US" dirty="0"/>
              <a:t>cellular automata</a:t>
            </a:r>
            <a:r>
              <a:rPr lang="he-IL" dirty="0"/>
              <a:t> על מערך הפיקסלים</a:t>
            </a:r>
            <a:endParaRPr lang="en-US" dirty="0"/>
          </a:p>
          <a:p>
            <a:pPr algn="r" rtl="1"/>
            <a:r>
              <a:rPr lang="he-IL" dirty="0"/>
              <a:t>5.2. קבע את המיקום ההתחלתי של הכריש (כדי שהכריש לא יתחיל בתוך בלוק של מערה ולא יוכל לזוז)</a:t>
            </a:r>
            <a:endParaRPr lang="en-US" dirty="0"/>
          </a:p>
          <a:p>
            <a:pPr algn="r" rtl="1"/>
            <a:r>
              <a:rPr lang="he-IL" dirty="0"/>
              <a:t>6.2. קבע את מיקומם ההתחלתי של הדגים</a:t>
            </a:r>
            <a:endParaRPr lang="en-US" dirty="0"/>
          </a:p>
          <a:p>
            <a:pPr algn="r" rtl="1"/>
            <a:r>
              <a:rPr lang="he-IL" dirty="0"/>
              <a:t>7.2 קבע את מיקומם של האצות</a:t>
            </a:r>
            <a:endParaRPr lang="en-US" dirty="0"/>
          </a:p>
          <a:p>
            <a:pPr algn="r" rtl="1"/>
            <a:r>
              <a:rPr lang="he-IL" dirty="0"/>
              <a:t>8.2. קבע את מיקומם של הבאיומים</a:t>
            </a:r>
            <a:endParaRPr lang="en-US" dirty="0"/>
          </a:p>
          <a:p>
            <a:pPr algn="r" rtl="1"/>
            <a:r>
              <a:rPr lang="he-IL" dirty="0"/>
              <a:t>9.2. אפס משתני משחק, ניקוד, זמן טיימר, חיים, בוליאנים...</a:t>
            </a:r>
            <a:endParaRPr lang="en-US" dirty="0"/>
          </a:p>
          <a:p>
            <a:pPr algn="r" rtl="1"/>
            <a:r>
              <a:rPr lang="he-IL" dirty="0"/>
              <a:t>10.2. הכנס לאקסטרה סגמנט את מיקום הגרפיקה</a:t>
            </a:r>
            <a:endParaRPr lang="en-US" dirty="0"/>
          </a:p>
          <a:p>
            <a:pPr algn="r" rtl="1"/>
            <a:r>
              <a:rPr lang="he-IL" dirty="0"/>
              <a:t>11.2 צייר הכל ( צייר מערה וכריש ואם יש במיקומו ההתחלתי של הכריש אז גם דגים, אצות ואבנים)</a:t>
            </a:r>
            <a:endParaRPr lang="en-US" dirty="0"/>
          </a:p>
          <a:p>
            <a:pPr algn="r" rtl="1"/>
            <a:r>
              <a:rPr lang="he-IL" dirty="0"/>
              <a:t>12.2 סנכרן את שעון המשחק כן שהמילי שניות והשניות יהיו מסונכרנות על השעון הפנימי של המשחק</a:t>
            </a:r>
            <a:endParaRPr lang="en-US" dirty="0"/>
          </a:p>
          <a:p>
            <a:pPr algn="r" rtl="1"/>
            <a:r>
              <a:rPr lang="he-IL" dirty="0"/>
              <a:t> </a:t>
            </a:r>
            <a:endParaRPr lang="en-US" dirty="0"/>
          </a:p>
        </p:txBody>
      </p:sp>
    </p:spTree>
    <p:extLst>
      <p:ext uri="{BB962C8B-B14F-4D97-AF65-F5344CB8AC3E}">
        <p14:creationId xmlns:p14="http://schemas.microsoft.com/office/powerpoint/2010/main" val="47295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E97D93-3994-4F80-918A-5B3F7779235B}"/>
              </a:ext>
            </a:extLst>
          </p:cNvPr>
          <p:cNvSpPr>
            <a:spLocks noGrp="1"/>
          </p:cNvSpPr>
          <p:nvPr>
            <p:ph type="sldNum" sz="quarter" idx="12"/>
          </p:nvPr>
        </p:nvSpPr>
        <p:spPr/>
        <p:txBody>
          <a:bodyPr/>
          <a:lstStyle/>
          <a:p>
            <a:fld id="{30B5AEA1-D316-4AF5-8F3B-8C061AAC02FC}" type="slidenum">
              <a:rPr lang="he-IL" smtClean="0"/>
              <a:t>11</a:t>
            </a:fld>
            <a:endParaRPr lang="he-IL"/>
          </a:p>
        </p:txBody>
      </p:sp>
      <p:sp>
        <p:nvSpPr>
          <p:cNvPr id="5" name="Rectangle 4">
            <a:extLst>
              <a:ext uri="{FF2B5EF4-FFF2-40B4-BE49-F238E27FC236}">
                <a16:creationId xmlns:a16="http://schemas.microsoft.com/office/drawing/2014/main" id="{F335506A-5A11-45EC-A57A-1E10F3928E08}"/>
              </a:ext>
            </a:extLst>
          </p:cNvPr>
          <p:cNvSpPr/>
          <p:nvPr/>
        </p:nvSpPr>
        <p:spPr>
          <a:xfrm>
            <a:off x="0" y="197200"/>
            <a:ext cx="6858000" cy="5632311"/>
          </a:xfrm>
          <a:prstGeom prst="rect">
            <a:avLst/>
          </a:prstGeom>
        </p:spPr>
        <p:txBody>
          <a:bodyPr wrap="square">
            <a:spAutoFit/>
          </a:bodyPr>
          <a:lstStyle/>
          <a:p>
            <a:pPr algn="r" rtl="1"/>
            <a:r>
              <a:rPr lang="he-IL" dirty="0"/>
              <a:t> </a:t>
            </a:r>
            <a:endParaRPr lang="en-US" dirty="0"/>
          </a:p>
          <a:p>
            <a:pPr algn="r" rtl="1"/>
            <a:r>
              <a:rPr lang="he-IL" dirty="0"/>
              <a:t>3. לולאה ראשית:</a:t>
            </a:r>
            <a:endParaRPr lang="en-US" dirty="0"/>
          </a:p>
          <a:p>
            <a:pPr algn="r" rtl="1"/>
            <a:r>
              <a:rPr lang="he-IL" dirty="0"/>
              <a:t>1.3. בדיקת תזוזה של כריש, אם נעשתה תזוזה של הכריש בעזרת בדיקת מקשים אז צייר את המיקום החדש במערה</a:t>
            </a:r>
            <a:endParaRPr lang="en-US" dirty="0"/>
          </a:p>
          <a:p>
            <a:pPr algn="r" rtl="1"/>
            <a:r>
              <a:rPr lang="he-IL" dirty="0"/>
              <a:t>2.3. עדכון משתנים ברקע (עדכון זמן הטיימר הראשי, עדכון מיקום הדגים בעולם, אם נעשתה תזוזה של דג על המסך אז ציור המערה, הורדת חיים לכריש, אם דג נאכל אז הוסף דג אחר לעולם...)</a:t>
            </a:r>
            <a:endParaRPr lang="en-US" dirty="0"/>
          </a:p>
          <a:p>
            <a:pPr algn="r" rtl="1"/>
            <a:r>
              <a:rPr lang="he-IL" dirty="0"/>
              <a:t>3.3. זיהוי לחיצת </a:t>
            </a:r>
            <a:r>
              <a:rPr lang="en-US" dirty="0"/>
              <a:t>escape</a:t>
            </a:r>
          </a:p>
          <a:p>
            <a:pPr algn="r" rtl="1"/>
            <a:r>
              <a:rPr lang="he-IL" dirty="0"/>
              <a:t>4.3. ציור </a:t>
            </a:r>
            <a:r>
              <a:rPr lang="en-US" dirty="0" err="1"/>
              <a:t>ui</a:t>
            </a:r>
            <a:r>
              <a:rPr lang="he-IL" dirty="0"/>
              <a:t> (חיים שנשארו)</a:t>
            </a:r>
            <a:endParaRPr lang="en-US" dirty="0"/>
          </a:p>
          <a:p>
            <a:pPr algn="r" rtl="1"/>
            <a:r>
              <a:rPr lang="he-IL" dirty="0"/>
              <a:t>5.3. בדוק אם החיים של הכריש הגיעו ל0, אם כן אז צא מהלולאה הראשית</a:t>
            </a:r>
            <a:endParaRPr lang="en-US" dirty="0"/>
          </a:p>
          <a:p>
            <a:pPr algn="r" rtl="1"/>
            <a:r>
              <a:rPr lang="he-IL" dirty="0"/>
              <a:t> </a:t>
            </a:r>
            <a:endParaRPr lang="en-US" dirty="0"/>
          </a:p>
          <a:p>
            <a:pPr algn="r" rtl="1"/>
            <a:r>
              <a:rPr lang="he-IL" dirty="0"/>
              <a:t>4. הצג הפסד, שיא וניקוד על המסך, בדוק עם נלחץ כפתור אם כן אז חזור לפתיחה</a:t>
            </a:r>
            <a:endParaRPr lang="en-US" dirty="0"/>
          </a:p>
          <a:p>
            <a:pPr algn="r" rtl="1"/>
            <a:r>
              <a:rPr lang="he-IL" dirty="0"/>
              <a:t> </a:t>
            </a:r>
            <a:endParaRPr lang="en-US" dirty="0"/>
          </a:p>
          <a:p>
            <a:pPr algn="r" rtl="1"/>
            <a:r>
              <a:rPr lang="he-IL" dirty="0"/>
              <a:t>5. יציאה אם נלחץ מקש </a:t>
            </a:r>
            <a:r>
              <a:rPr lang="en-US" dirty="0"/>
              <a:t>exit</a:t>
            </a:r>
            <a:r>
              <a:rPr lang="he-IL" dirty="0"/>
              <a:t> בפתיחה</a:t>
            </a:r>
          </a:p>
          <a:p>
            <a:pPr algn="r" rtl="1"/>
            <a:endParaRPr lang="he-IL" dirty="0"/>
          </a:p>
          <a:p>
            <a:pPr algn="r" rtl="1"/>
            <a:r>
              <a:rPr lang="he-IL" dirty="0"/>
              <a:t>(אני לא קורא לצייר הכל כל פעם כדי לחסוך בחישובים משום שלא תמיד צריך לעדכן את המיקום על העולם, כאשר הוא לא משתנה)</a:t>
            </a:r>
            <a:endParaRPr lang="en-US" dirty="0"/>
          </a:p>
          <a:p>
            <a:pPr algn="r" rtl="1"/>
            <a:endParaRPr lang="he-IL" dirty="0"/>
          </a:p>
          <a:p>
            <a:pPr algn="r" rtl="1"/>
            <a:endParaRPr lang="en-US" dirty="0"/>
          </a:p>
        </p:txBody>
      </p:sp>
    </p:spTree>
    <p:extLst>
      <p:ext uri="{BB962C8B-B14F-4D97-AF65-F5344CB8AC3E}">
        <p14:creationId xmlns:p14="http://schemas.microsoft.com/office/powerpoint/2010/main" val="17412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3B2565-4CD0-494B-8F8A-9E68E02410A6}"/>
              </a:ext>
            </a:extLst>
          </p:cNvPr>
          <p:cNvSpPr>
            <a:spLocks noGrp="1"/>
          </p:cNvSpPr>
          <p:nvPr>
            <p:ph type="sldNum" sz="quarter" idx="12"/>
          </p:nvPr>
        </p:nvSpPr>
        <p:spPr/>
        <p:txBody>
          <a:bodyPr/>
          <a:lstStyle/>
          <a:p>
            <a:fld id="{30B5AEA1-D316-4AF5-8F3B-8C061AAC02FC}" type="slidenum">
              <a:rPr lang="he-IL" smtClean="0"/>
              <a:t>12</a:t>
            </a:fld>
            <a:endParaRPr lang="he-IL"/>
          </a:p>
        </p:txBody>
      </p:sp>
      <p:sp>
        <p:nvSpPr>
          <p:cNvPr id="5" name="Rectangle 2">
            <a:extLst>
              <a:ext uri="{FF2B5EF4-FFF2-40B4-BE49-F238E27FC236}">
                <a16:creationId xmlns:a16="http://schemas.microsoft.com/office/drawing/2014/main" id="{F899D0E4-755E-4F92-A2DF-89D6C966E0DE}"/>
              </a:ext>
            </a:extLst>
          </p:cNvPr>
          <p:cNvSpPr>
            <a:spLocks noChangeArrowheads="1"/>
          </p:cNvSpPr>
          <p:nvPr/>
        </p:nvSpPr>
        <p:spPr bwMode="auto">
          <a:xfrm>
            <a:off x="0" y="0"/>
            <a:ext cx="6858000"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הלוגיקה + גרפיקה:</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הפרויקט שלי מסתמך על אלגוריתם המפורסם בשם </a:t>
            </a:r>
            <a:r>
              <a:rPr kumimoji="0" lang="en-US"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cellular automata</a:t>
            </a: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שעובד על ידי בדיקת מערך של ערכים רנדומלים של 0 ו 1 ולהסתכל על ה"שכנים" של כל "תא" בזיכרון ושינוי הערך שלו ל 0 או 1 (או לא לשנות בכלל) לפי כללים מסוימים, הכללים שלי הם כאלה שיצרו מבנה של מערה לאחר כמה גלגולים של האלגוריתם.</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החוקים שלי הם: אם התא חי ויש לו 3 או מתחת שכנים אז תמית אותו, אם התא מת ויש לו 4 או יותר שכנים אז תחייה אותו ואני עושה 7 גלגולים של האלגוריתם הזה (כמובן שהערכים החדשים של התא נשמרים במערך משני כדי לא לבלבל את ערכי השכנים של התא הנוכחי במערך המרכזי ולבסוף מעביר את ערכי המערך המשני למערך המרכזי).</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כדי לחסוך בזיכרון יצרתי מערך מרכזי (מערך הפיקסלים של המערה) ועוד מערך בגודל 2 שורות.</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כל פעם אני מעביר  את ערכי השורה הנוכחית לשורה השנייה במערך המשני ומבצע עליהם אחרי זה את אלגוריתם הסלולר אוטומטה (במערך המשני) ואז מעביר את השורה הראשונה במערך המשני למערך המרכזי שתי שורות למעלה מהשורה הנוכחית של המערך המרכזי כדי לא להזיק לשכנים של השורה ההבאה שיכולים להיות גם השורה למעלה.</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(לא עושה את השלב של ההעברה שורה למעלה בשלב הראשון מכיוון שאין כזאת)</a:t>
            </a:r>
            <a:endParaRPr kumimoji="0" lang="en-US" altLang="he-IL"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לאחר מכן אני מעביר את כל ערכי השורה השנייה של המערך המשני לשורה הראשונה של המערך המשני וכך חוזר חלילה.</a:t>
            </a:r>
          </a:p>
          <a:p>
            <a:pPr marL="0" marR="0" lvl="0" indent="0" algn="r" defTabSz="914400" rtl="1" eaLnBrk="0" fontAlgn="base" latinLnBrk="0" hangingPunct="0">
              <a:lnSpc>
                <a:spcPct val="100000"/>
              </a:lnSpc>
              <a:spcBef>
                <a:spcPct val="0"/>
              </a:spcBef>
              <a:spcAft>
                <a:spcPct val="0"/>
              </a:spcAft>
              <a:buClrTx/>
              <a:buSzTx/>
              <a:buFontTx/>
              <a:buNone/>
              <a:tabLst/>
            </a:pPr>
            <a:r>
              <a:rPr lang="he-IL" altLang="he-IL" dirty="0">
                <a:latin typeface="Calibri" panose="020F0502020204030204" pitchFamily="34" charset="0"/>
                <a:cs typeface="Arial" panose="020B0604020202020204" pitchFamily="34" charset="0"/>
              </a:rPr>
              <a:t>(בשורה האחרונה אני מעביר את הפיקסלים בשורה שנייה של המערך המשני לשורה הנוכחית במערך המרכזי משום שאין יותר שורות </a:t>
            </a:r>
            <a:r>
              <a:rPr lang="he-IL" altLang="he-IL">
                <a:latin typeface="Calibri" panose="020F0502020204030204" pitchFamily="34" charset="0"/>
                <a:cs typeface="Arial" panose="020B0604020202020204" pitchFamily="34" charset="0"/>
              </a:rPr>
              <a:t>אחרי זה).</a:t>
            </a:r>
            <a:endParaRPr lang="he-IL" altLang="he-IL" dirty="0">
              <a:latin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he-IL" b="0" i="0" u="none" strike="noStrike" cap="none" normalizeH="0" baseline="0" dirty="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he-IL"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3073" name="Picture 2">
            <a:extLst>
              <a:ext uri="{FF2B5EF4-FFF2-40B4-BE49-F238E27FC236}">
                <a16:creationId xmlns:a16="http://schemas.microsoft.com/office/drawing/2014/main" id="{57413CC7-0F2E-468D-8748-566E8512F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49" y="6729984"/>
            <a:ext cx="5125902" cy="317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0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B0FDF6-F301-4969-BF16-DB828C7BA45D}"/>
              </a:ext>
            </a:extLst>
          </p:cNvPr>
          <p:cNvSpPr>
            <a:spLocks noGrp="1"/>
          </p:cNvSpPr>
          <p:nvPr>
            <p:ph type="sldNum" sz="quarter" idx="12"/>
          </p:nvPr>
        </p:nvSpPr>
        <p:spPr/>
        <p:txBody>
          <a:bodyPr/>
          <a:lstStyle/>
          <a:p>
            <a:fld id="{30B5AEA1-D316-4AF5-8F3B-8C061AAC02FC}" type="slidenum">
              <a:rPr lang="he-IL" smtClean="0"/>
              <a:t>13</a:t>
            </a:fld>
            <a:endParaRPr lang="he-IL"/>
          </a:p>
        </p:txBody>
      </p:sp>
      <p:sp>
        <p:nvSpPr>
          <p:cNvPr id="5" name="Rectangle 3">
            <a:extLst>
              <a:ext uri="{FF2B5EF4-FFF2-40B4-BE49-F238E27FC236}">
                <a16:creationId xmlns:a16="http://schemas.microsoft.com/office/drawing/2014/main" id="{9A52E033-0AA7-492E-ADB2-69231A88C7A1}"/>
              </a:ext>
            </a:extLst>
          </p:cNvPr>
          <p:cNvSpPr>
            <a:spLocks noChangeArrowheads="1"/>
          </p:cNvSpPr>
          <p:nvPr/>
        </p:nvSpPr>
        <p:spPr bwMode="auto">
          <a:xfrm>
            <a:off x="0" y="197200"/>
            <a:ext cx="6858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הגרפיקה של הפרויקט שלי (ספציפית המערה) גם היא מסתמכת על אלגוריתם מפורסם בשם </a:t>
            </a:r>
            <a:r>
              <a:rPr kumimoji="0" lang="en-US"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marching squares</a:t>
            </a: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אשר מעגל והופך פיקסלים חדים שנראים כמו ריבועים אם אתה מצייר אותם על המסך לפני שטח נקיים וחלקים יותר אשר משלבים פינות וקצבות מעוגלים יותר למראית העין.</a:t>
            </a:r>
            <a:endParaRPr kumimoji="0" lang="en-US" altLang="he-IL" sz="7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האלגוריתם עובד על ידי בדיקה של 4 פיקסלים אחד ליד השני וציור צורה מיוחדת המתאימה לסידור הפיקסלים (כמה מהם 0 וכמה 1 ובאיזה מיקום כל אחד), האלגוריתם עובד מאוד טוב עם </a:t>
            </a:r>
            <a:r>
              <a:rPr kumimoji="0" lang="en-US" altLang="he-IL"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bitshift</a:t>
            </a: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בחלק של בחירת הצורה המיוחדת של 4 הפיקסלים השכנים כך שהיה נוח לעשות אותו באסמבלי.</a:t>
            </a:r>
            <a:endParaRPr kumimoji="0" lang="en-US" altLang="he-IL" sz="7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לדוגמא אם רק הפיקסל שמאל למעלה הוא "דלוק" אז המספר הבינארי יהיה 1000 (8) כך שהספרות משמאל לימין הן שמאל למעלה, ימין למעלה, ימין למטה, שמאל למטה כך שאפשר פשוט להשתמש בביט שיפט שמאלה בשביל להשיג את המספר ואז לעשות </a:t>
            </a:r>
            <a:r>
              <a:rPr kumimoji="0" lang="en-US" altLang="he-IL"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cmp</a:t>
            </a:r>
            <a:r>
              <a:rPr kumimoji="0" lang="he-IL" altLang="he-IL"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לתוצאה עד שיוצא האופציה הנכונה (0-15).</a:t>
            </a:r>
            <a:endPar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64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8CF4-A294-4877-9A10-F4EDB012C93A}"/>
              </a:ext>
            </a:extLst>
          </p:cNvPr>
          <p:cNvSpPr>
            <a:spLocks noGrp="1"/>
          </p:cNvSpPr>
          <p:nvPr>
            <p:ph type="title"/>
          </p:nvPr>
        </p:nvSpPr>
        <p:spPr>
          <a:xfrm>
            <a:off x="1067847" y="197200"/>
            <a:ext cx="4722305" cy="842194"/>
          </a:xfrm>
        </p:spPr>
        <p:txBody>
          <a:bodyPr/>
          <a:lstStyle/>
          <a:p>
            <a:pPr algn="ctr"/>
            <a:r>
              <a:rPr lang="he-IL" b="1" u="sng" dirty="0">
                <a:cs typeface="+mn-cs"/>
              </a:rPr>
              <a:t>תרשימי זרימה</a:t>
            </a:r>
          </a:p>
        </p:txBody>
      </p:sp>
      <p:sp>
        <p:nvSpPr>
          <p:cNvPr id="4" name="Slide Number Placeholder 3">
            <a:extLst>
              <a:ext uri="{FF2B5EF4-FFF2-40B4-BE49-F238E27FC236}">
                <a16:creationId xmlns:a16="http://schemas.microsoft.com/office/drawing/2014/main" id="{1AB096AB-DBD2-4D4D-9463-542EBF5E1925}"/>
              </a:ext>
            </a:extLst>
          </p:cNvPr>
          <p:cNvSpPr>
            <a:spLocks noGrp="1"/>
          </p:cNvSpPr>
          <p:nvPr>
            <p:ph type="sldNum" sz="quarter" idx="12"/>
          </p:nvPr>
        </p:nvSpPr>
        <p:spPr/>
        <p:txBody>
          <a:bodyPr/>
          <a:lstStyle/>
          <a:p>
            <a:fld id="{30B5AEA1-D316-4AF5-8F3B-8C061AAC02FC}" type="slidenum">
              <a:rPr lang="he-IL" smtClean="0"/>
              <a:t>14</a:t>
            </a:fld>
            <a:endParaRPr lang="he-IL"/>
          </a:p>
        </p:txBody>
      </p:sp>
      <p:pic>
        <p:nvPicPr>
          <p:cNvPr id="6" name="Picture 5" descr="A picture containing diagram&#10;&#10;Description automatically generated">
            <a:extLst>
              <a:ext uri="{FF2B5EF4-FFF2-40B4-BE49-F238E27FC236}">
                <a16:creationId xmlns:a16="http://schemas.microsoft.com/office/drawing/2014/main" id="{9CA18AE3-B9EA-4282-91F7-F40AB6249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1817611"/>
            <a:ext cx="5915025" cy="7627487"/>
          </a:xfrm>
          <a:prstGeom prst="rect">
            <a:avLst/>
          </a:prstGeom>
        </p:spPr>
      </p:pic>
      <p:sp>
        <p:nvSpPr>
          <p:cNvPr id="7" name="TextBox 6">
            <a:extLst>
              <a:ext uri="{FF2B5EF4-FFF2-40B4-BE49-F238E27FC236}">
                <a16:creationId xmlns:a16="http://schemas.microsoft.com/office/drawing/2014/main" id="{49E409AF-D3C8-4C57-AA66-6ACBED1C6FBA}"/>
              </a:ext>
            </a:extLst>
          </p:cNvPr>
          <p:cNvSpPr txBox="1"/>
          <p:nvPr/>
        </p:nvSpPr>
        <p:spPr>
          <a:xfrm>
            <a:off x="2501886" y="1028205"/>
            <a:ext cx="1854226" cy="369332"/>
          </a:xfrm>
          <a:prstGeom prst="rect">
            <a:avLst/>
          </a:prstGeom>
          <a:noFill/>
        </p:spPr>
        <p:txBody>
          <a:bodyPr wrap="none" rtlCol="1">
            <a:spAutoFit/>
          </a:bodyPr>
          <a:lstStyle/>
          <a:p>
            <a:r>
              <a:rPr lang="en-US" dirty="0"/>
              <a:t>Cellular automata</a:t>
            </a:r>
            <a:endParaRPr lang="he-IL" dirty="0"/>
          </a:p>
        </p:txBody>
      </p:sp>
    </p:spTree>
    <p:extLst>
      <p:ext uri="{BB962C8B-B14F-4D97-AF65-F5344CB8AC3E}">
        <p14:creationId xmlns:p14="http://schemas.microsoft.com/office/powerpoint/2010/main" val="341912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C9CE9A-14B9-4525-B502-CD12E01D8760}"/>
              </a:ext>
            </a:extLst>
          </p:cNvPr>
          <p:cNvSpPr>
            <a:spLocks noGrp="1"/>
          </p:cNvSpPr>
          <p:nvPr>
            <p:ph type="sldNum" sz="quarter" idx="12"/>
          </p:nvPr>
        </p:nvSpPr>
        <p:spPr/>
        <p:txBody>
          <a:bodyPr/>
          <a:lstStyle/>
          <a:p>
            <a:fld id="{30B5AEA1-D316-4AF5-8F3B-8C061AAC02FC}" type="slidenum">
              <a:rPr lang="he-IL" smtClean="0"/>
              <a:t>15</a:t>
            </a:fld>
            <a:endParaRPr lang="he-IL"/>
          </a:p>
        </p:txBody>
      </p:sp>
      <p:pic>
        <p:nvPicPr>
          <p:cNvPr id="6" name="Picture 5" descr="Diagram&#10;&#10;Description automatically generated">
            <a:extLst>
              <a:ext uri="{FF2B5EF4-FFF2-40B4-BE49-F238E27FC236}">
                <a16:creationId xmlns:a16="http://schemas.microsoft.com/office/drawing/2014/main" id="{ECC075B8-C9CC-46B2-A4F6-11E689EAD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1009650"/>
            <a:ext cx="6343650" cy="7886700"/>
          </a:xfrm>
          <a:prstGeom prst="rect">
            <a:avLst/>
          </a:prstGeom>
        </p:spPr>
      </p:pic>
      <p:sp>
        <p:nvSpPr>
          <p:cNvPr id="7" name="TextBox 6">
            <a:extLst>
              <a:ext uri="{FF2B5EF4-FFF2-40B4-BE49-F238E27FC236}">
                <a16:creationId xmlns:a16="http://schemas.microsoft.com/office/drawing/2014/main" id="{2490C1C2-B16F-4C1B-9881-BD7A14B1252D}"/>
              </a:ext>
            </a:extLst>
          </p:cNvPr>
          <p:cNvSpPr txBox="1"/>
          <p:nvPr/>
        </p:nvSpPr>
        <p:spPr>
          <a:xfrm>
            <a:off x="1920382" y="497795"/>
            <a:ext cx="2989986" cy="369332"/>
          </a:xfrm>
          <a:prstGeom prst="rect">
            <a:avLst/>
          </a:prstGeom>
          <a:noFill/>
        </p:spPr>
        <p:txBody>
          <a:bodyPr wrap="none" rtlCol="1">
            <a:spAutoFit/>
          </a:bodyPr>
          <a:lstStyle/>
          <a:p>
            <a:r>
              <a:rPr lang="en-US" dirty="0"/>
              <a:t>Marching squares (draw cave)</a:t>
            </a:r>
            <a:endParaRPr lang="he-IL" dirty="0"/>
          </a:p>
        </p:txBody>
      </p:sp>
    </p:spTree>
    <p:extLst>
      <p:ext uri="{BB962C8B-B14F-4D97-AF65-F5344CB8AC3E}">
        <p14:creationId xmlns:p14="http://schemas.microsoft.com/office/powerpoint/2010/main" val="2504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16</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2520625852"/>
              </p:ext>
            </p:extLst>
          </p:nvPr>
        </p:nvGraphicFramePr>
        <p:xfrm>
          <a:off x="0" y="197200"/>
          <a:ext cx="6858000" cy="9708802"/>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show_mouse</a:t>
                      </a:r>
                      <a:endParaRPr lang="he-IL" dirty="0"/>
                    </a:p>
                  </a:txBody>
                  <a:tcPr/>
                </a:tc>
                <a:tc>
                  <a:txBody>
                    <a:bodyPr/>
                    <a:lstStyle/>
                    <a:p>
                      <a:pPr algn="ctr" rtl="1"/>
                      <a:r>
                        <a:rPr lang="he-IL" dirty="0"/>
                        <a:t>מראה את העכבר</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4106155957"/>
                  </a:ext>
                </a:extLst>
              </a:tr>
              <a:tr h="1161873">
                <a:tc>
                  <a:txBody>
                    <a:bodyPr/>
                    <a:lstStyle/>
                    <a:p>
                      <a:pPr algn="ctr" rtl="1"/>
                      <a:r>
                        <a:rPr lang="en-US" dirty="0" err="1"/>
                        <a:t>hide_mouse</a:t>
                      </a:r>
                      <a:endParaRPr lang="he-IL" dirty="0"/>
                    </a:p>
                  </a:txBody>
                  <a:tcPr/>
                </a:tc>
                <a:tc>
                  <a:txBody>
                    <a:bodyPr/>
                    <a:lstStyle/>
                    <a:p>
                      <a:pPr algn="ctr" rtl="1"/>
                      <a:r>
                        <a:rPr lang="he-IL" dirty="0"/>
                        <a:t>מסתיר את העכבר</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783253676"/>
                  </a:ext>
                </a:extLst>
              </a:tr>
              <a:tr h="1161873">
                <a:tc>
                  <a:txBody>
                    <a:bodyPr/>
                    <a:lstStyle/>
                    <a:p>
                      <a:pPr algn="ctr" rtl="1"/>
                      <a:r>
                        <a:rPr lang="en-US" dirty="0" err="1"/>
                        <a:t>draw_menu</a:t>
                      </a:r>
                      <a:endParaRPr lang="he-IL" dirty="0"/>
                    </a:p>
                  </a:txBody>
                  <a:tcPr/>
                </a:tc>
                <a:tc>
                  <a:txBody>
                    <a:bodyPr/>
                    <a:lstStyle/>
                    <a:p>
                      <a:pPr algn="ctr" rtl="1"/>
                      <a:r>
                        <a:rPr lang="he-IL" dirty="0"/>
                        <a:t>מצייר את מסך התפריט</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2908697099"/>
                  </a:ext>
                </a:extLst>
              </a:tr>
              <a:tr h="1575691">
                <a:tc>
                  <a:txBody>
                    <a:bodyPr/>
                    <a:lstStyle/>
                    <a:p>
                      <a:pPr algn="ctr" rtl="1"/>
                      <a:r>
                        <a:rPr lang="en-US" dirty="0" err="1"/>
                        <a:t>init_game_over</a:t>
                      </a:r>
                      <a:endParaRPr lang="he-IL" dirty="0"/>
                    </a:p>
                  </a:txBody>
                  <a:tcPr/>
                </a:tc>
                <a:tc>
                  <a:txBody>
                    <a:bodyPr/>
                    <a:lstStyle/>
                    <a:p>
                      <a:pPr algn="ctr" rtl="1"/>
                      <a:r>
                        <a:rPr lang="he-IL" dirty="0"/>
                        <a:t>מבצע פעולות אתחול למסך הגיים אובר</a:t>
                      </a:r>
                    </a:p>
                    <a:p>
                      <a:pPr algn="ctr" rtl="1"/>
                      <a:r>
                        <a:rPr lang="he-IL" dirty="0"/>
                        <a:t>(מצייר אותו ושם את הנקודות העכשוויות והשיא העולמי)</a:t>
                      </a:r>
                    </a:p>
                  </a:txBody>
                  <a:tcPr/>
                </a:tc>
                <a:tc>
                  <a:txBody>
                    <a:bodyPr/>
                    <a:lstStyle/>
                    <a:p>
                      <a:pPr algn="ctr" rtl="1"/>
                      <a:endParaRPr lang="he-IL" dirty="0"/>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game_over_actions</a:t>
                      </a:r>
                      <a:endParaRPr lang="he-IL" dirty="0"/>
                    </a:p>
                  </a:txBody>
                  <a:tcPr/>
                </a:tc>
                <a:tc>
                  <a:txBody>
                    <a:bodyPr/>
                    <a:lstStyle/>
                    <a:p>
                      <a:pPr algn="ctr" rtl="1"/>
                      <a:r>
                        <a:rPr lang="he-IL" dirty="0"/>
                        <a:t>בודק אם לחצת על מקש, אם כן מפעיל דגל של יציאה ממסך הגיים אובר</a:t>
                      </a:r>
                    </a:p>
                  </a:txBody>
                  <a:tcPr/>
                </a:tc>
                <a:tc>
                  <a:txBody>
                    <a:bodyPr/>
                    <a:lstStyle/>
                    <a:p>
                      <a:pPr algn="ctr" rtl="1"/>
                      <a:endParaRPr lang="he-IL"/>
                    </a:p>
                  </a:txBody>
                  <a:tcPr/>
                </a:tc>
                <a:tc>
                  <a:txBody>
                    <a:bodyPr/>
                    <a:lstStyle/>
                    <a:p>
                      <a:pPr algn="ctr" rtl="1"/>
                      <a:r>
                        <a:rPr lang="he-IL" dirty="0"/>
                        <a:t>הדלקת דגל יציאה אם נלחץ מקש</a:t>
                      </a:r>
                    </a:p>
                  </a:txBody>
                  <a:tcPr/>
                </a:tc>
                <a:extLst>
                  <a:ext uri="{0D108BD9-81ED-4DB2-BD59-A6C34878D82A}">
                    <a16:rowId xmlns:a16="http://schemas.microsoft.com/office/drawing/2014/main" val="3308777745"/>
                  </a:ext>
                </a:extLst>
              </a:tr>
              <a:tr h="1161873">
                <a:tc>
                  <a:txBody>
                    <a:bodyPr/>
                    <a:lstStyle/>
                    <a:p>
                      <a:pPr algn="ctr" rtl="1"/>
                      <a:r>
                        <a:rPr lang="en-US" dirty="0" err="1"/>
                        <a:t>draw_options</a:t>
                      </a:r>
                      <a:endParaRPr lang="he-IL" dirty="0"/>
                    </a:p>
                  </a:txBody>
                  <a:tcPr/>
                </a:tc>
                <a:tc>
                  <a:txBody>
                    <a:bodyPr/>
                    <a:lstStyle/>
                    <a:p>
                      <a:pPr algn="ctr" rtl="1"/>
                      <a:r>
                        <a:rPr lang="he-IL" dirty="0"/>
                        <a:t>מצייר את תפריט ההגדרות</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2911542897"/>
                  </a:ext>
                </a:extLst>
              </a:tr>
              <a:tr h="1161873">
                <a:tc>
                  <a:txBody>
                    <a:bodyPr/>
                    <a:lstStyle/>
                    <a:p>
                      <a:pPr algn="ctr" rtl="1"/>
                      <a:r>
                        <a:rPr lang="en-US" dirty="0" err="1"/>
                        <a:t>menu_ops</a:t>
                      </a:r>
                      <a:endParaRPr lang="he-IL" dirty="0"/>
                    </a:p>
                  </a:txBody>
                  <a:tcPr/>
                </a:tc>
                <a:tc>
                  <a:txBody>
                    <a:bodyPr/>
                    <a:lstStyle/>
                    <a:p>
                      <a:pPr algn="ctr" rtl="1"/>
                      <a:r>
                        <a:rPr lang="he-IL" dirty="0"/>
                        <a:t>בודק אם לחצת על אחת מפעולות התפריט הראשי (התחל משחק, כנס להגדרות, צא מהמשחק)</a:t>
                      </a:r>
                    </a:p>
                  </a:txBody>
                  <a:tcPr/>
                </a:tc>
                <a:tc>
                  <a:txBody>
                    <a:bodyPr/>
                    <a:lstStyle/>
                    <a:p>
                      <a:pPr algn="ctr" rtl="1"/>
                      <a:endParaRPr lang="he-IL"/>
                    </a:p>
                  </a:txBody>
                  <a:tcPr/>
                </a:tc>
                <a:tc>
                  <a:txBody>
                    <a:bodyPr/>
                    <a:lstStyle/>
                    <a:p>
                      <a:pPr algn="ctr" rtl="1"/>
                      <a:r>
                        <a:rPr lang="he-IL" dirty="0"/>
                        <a:t>מבצע את הפעולות לפי מה שלחצת עליו</a:t>
                      </a:r>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183393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17</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802205195"/>
              </p:ext>
            </p:extLst>
          </p:nvPr>
        </p:nvGraphicFramePr>
        <p:xfrm>
          <a:off x="0" y="197200"/>
          <a:ext cx="6858000" cy="12505696"/>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a:t>parse_0ah</a:t>
                      </a:r>
                      <a:endParaRPr lang="he-IL" dirty="0"/>
                    </a:p>
                  </a:txBody>
                  <a:tcPr/>
                </a:tc>
                <a:tc>
                  <a:txBody>
                    <a:bodyPr/>
                    <a:lstStyle/>
                    <a:p>
                      <a:pPr algn="ctr" rtl="1"/>
                      <a:r>
                        <a:rPr lang="he-IL" dirty="0"/>
                        <a:t>הופך קלט מקלדת למספר</a:t>
                      </a:r>
                      <a:r>
                        <a:rPr lang="en-US" dirty="0"/>
                        <a:t> </a:t>
                      </a:r>
                      <a:endParaRPr lang="he-IL" dirty="0"/>
                    </a:p>
                  </a:txBody>
                  <a:tcPr/>
                </a:tc>
                <a:tc>
                  <a:txBody>
                    <a:bodyPr/>
                    <a:lstStyle/>
                    <a:p>
                      <a:pPr algn="ctr" rtl="1"/>
                      <a:r>
                        <a:rPr lang="he-IL" dirty="0"/>
                        <a:t>פוש: המקום בו נמצא קלט המקלדת בזיכרון</a:t>
                      </a:r>
                    </a:p>
                  </a:txBody>
                  <a:tcPr/>
                </a:tc>
                <a:tc>
                  <a:txBody>
                    <a:bodyPr/>
                    <a:lstStyle/>
                    <a:p>
                      <a:pPr algn="ctr" rtl="1"/>
                      <a:r>
                        <a:rPr lang="he-IL" dirty="0"/>
                        <a:t>המספר ב</a:t>
                      </a:r>
                      <a:r>
                        <a:rPr lang="en-US" dirty="0"/>
                        <a:t>ax</a:t>
                      </a:r>
                      <a:endParaRPr lang="he-IL" dirty="0"/>
                    </a:p>
                  </a:txBody>
                  <a:tcPr/>
                </a:tc>
                <a:extLst>
                  <a:ext uri="{0D108BD9-81ED-4DB2-BD59-A6C34878D82A}">
                    <a16:rowId xmlns:a16="http://schemas.microsoft.com/office/drawing/2014/main" val="4106155957"/>
                  </a:ext>
                </a:extLst>
              </a:tr>
              <a:tr h="1161873">
                <a:tc>
                  <a:txBody>
                    <a:bodyPr/>
                    <a:lstStyle/>
                    <a:p>
                      <a:pPr algn="ctr" rtl="1"/>
                      <a:r>
                        <a:rPr lang="en-US" dirty="0" err="1"/>
                        <a:t>toInt</a:t>
                      </a:r>
                      <a:endParaRPr lang="he-IL" dirty="0"/>
                    </a:p>
                  </a:txBody>
                  <a:tcPr/>
                </a:tc>
                <a:tc>
                  <a:txBody>
                    <a:bodyPr/>
                    <a:lstStyle/>
                    <a:p>
                      <a:pPr algn="ctr" rtl="1"/>
                      <a:r>
                        <a:rPr lang="he-IL" dirty="0"/>
                        <a:t>הופך מחרוזת בזיכרון למספר (דומה לפעולה הקודמת רק שהמבנה של קלט מקלדת שונה קצת)</a:t>
                      </a:r>
                    </a:p>
                  </a:txBody>
                  <a:tcPr/>
                </a:tc>
                <a:tc>
                  <a:txBody>
                    <a:bodyPr/>
                    <a:lstStyle/>
                    <a:p>
                      <a:pPr algn="ctr" rtl="1"/>
                      <a:r>
                        <a:rPr lang="he-IL" dirty="0"/>
                        <a:t>פוש: המקום בו נמצאת המחרוזת בזיכרון</a:t>
                      </a:r>
                    </a:p>
                    <a:p>
                      <a:pPr algn="ctr" rtl="1"/>
                      <a:endParaRPr lang="he-IL" dirty="0"/>
                    </a:p>
                    <a:p>
                      <a:pPr algn="r" rtl="1"/>
                      <a:r>
                        <a:rPr lang="he-IL" dirty="0"/>
                        <a:t>פוש:</a:t>
                      </a:r>
                      <a:r>
                        <a:rPr lang="en-US" dirty="0"/>
                        <a:t> </a:t>
                      </a:r>
                      <a:r>
                        <a:rPr lang="he-IL" dirty="0"/>
                        <a:t> מספר הספרות</a:t>
                      </a:r>
                    </a:p>
                  </a:txBody>
                  <a:tcPr/>
                </a:tc>
                <a:tc>
                  <a:txBody>
                    <a:bodyPr/>
                    <a:lstStyle/>
                    <a:p>
                      <a:pPr algn="ctr" rtl="1"/>
                      <a:r>
                        <a:rPr lang="he-IL" dirty="0"/>
                        <a:t>המספר ב</a:t>
                      </a:r>
                      <a:r>
                        <a:rPr lang="en-US" dirty="0"/>
                        <a:t>ax</a:t>
                      </a:r>
                      <a:endParaRPr lang="he-IL" dirty="0"/>
                    </a:p>
                  </a:txBody>
                  <a:tcPr/>
                </a:tc>
                <a:extLst>
                  <a:ext uri="{0D108BD9-81ED-4DB2-BD59-A6C34878D82A}">
                    <a16:rowId xmlns:a16="http://schemas.microsoft.com/office/drawing/2014/main" val="783253676"/>
                  </a:ext>
                </a:extLst>
              </a:tr>
              <a:tr h="1161873">
                <a:tc>
                  <a:txBody>
                    <a:bodyPr/>
                    <a:lstStyle/>
                    <a:p>
                      <a:pPr algn="ctr" rtl="1"/>
                      <a:r>
                        <a:rPr lang="en-US" dirty="0"/>
                        <a:t>movement</a:t>
                      </a:r>
                      <a:endParaRPr lang="he-IL" dirty="0"/>
                    </a:p>
                  </a:txBody>
                  <a:tcPr/>
                </a:tc>
                <a:tc>
                  <a:txBody>
                    <a:bodyPr/>
                    <a:lstStyle/>
                    <a:p>
                      <a:pPr algn="ctr" rtl="1"/>
                      <a:r>
                        <a:rPr lang="he-IL" dirty="0"/>
                        <a:t>מזיז את הכריש בעולם ומבצע פעולות הכרוכות וקשורות לפעולה זו בהתאם לקלט מקלדת, משנה משתנים שונים הקשורים לתזוזה בעולם, בודק אם הכריש אכל דג ועושה משהו בהתאם, מצייר את המערה והכריש כל פעם שהוא זז.</a:t>
                      </a:r>
                    </a:p>
                    <a:p>
                      <a:pPr algn="ctr" rtl="1"/>
                      <a:endParaRPr lang="he-IL" dirty="0"/>
                    </a:p>
                    <a:p>
                      <a:pPr algn="ctr" rtl="1"/>
                      <a:r>
                        <a:rPr lang="he-IL" dirty="0"/>
                        <a:t>בנוסף בודק אם נלחץ </a:t>
                      </a:r>
                      <a:r>
                        <a:rPr lang="en-US" dirty="0"/>
                        <a:t>esc </a:t>
                      </a:r>
                      <a:r>
                        <a:rPr lang="he-IL" dirty="0"/>
                        <a:t> ואז מדליק דגל בהתאם.</a:t>
                      </a:r>
                    </a:p>
                  </a:txBody>
                  <a:tcPr/>
                </a:tc>
                <a:tc>
                  <a:txBody>
                    <a:bodyPr/>
                    <a:lstStyle/>
                    <a:p>
                      <a:pPr algn="ctr" rtl="1"/>
                      <a:endParaRPr lang="he-IL" dirty="0"/>
                    </a:p>
                  </a:txBody>
                  <a:tcPr/>
                </a:tc>
                <a:tc>
                  <a:txBody>
                    <a:bodyPr/>
                    <a:lstStyle/>
                    <a:p>
                      <a:pPr algn="ctr" rtl="1"/>
                      <a:r>
                        <a:rPr lang="he-IL" dirty="0"/>
                        <a:t>דגל </a:t>
                      </a:r>
                      <a:r>
                        <a:rPr lang="en-US" dirty="0"/>
                        <a:t>esc</a:t>
                      </a:r>
                      <a:endParaRPr lang="he-IL" dirty="0"/>
                    </a:p>
                  </a:txBody>
                  <a:tcPr/>
                </a:tc>
                <a:extLst>
                  <a:ext uri="{0D108BD9-81ED-4DB2-BD59-A6C34878D82A}">
                    <a16:rowId xmlns:a16="http://schemas.microsoft.com/office/drawing/2014/main" val="2908697099"/>
                  </a:ext>
                </a:extLst>
              </a:tr>
              <a:tr h="1575691">
                <a:tc>
                  <a:txBody>
                    <a:bodyPr/>
                    <a:lstStyle/>
                    <a:p>
                      <a:pPr algn="ctr" rtl="1"/>
                      <a:r>
                        <a:rPr lang="en-US" dirty="0" err="1"/>
                        <a:t>draw_shark</a:t>
                      </a:r>
                      <a:endParaRPr lang="he-IL" dirty="0"/>
                    </a:p>
                  </a:txBody>
                  <a:tcPr/>
                </a:tc>
                <a:tc>
                  <a:txBody>
                    <a:bodyPr/>
                    <a:lstStyle/>
                    <a:p>
                      <a:pPr algn="ctr" rtl="1"/>
                      <a:r>
                        <a:rPr lang="he-IL" dirty="0"/>
                        <a:t>מצייר את דמות הכריש לפי המיקום המסך והרוטציה שלו </a:t>
                      </a:r>
                    </a:p>
                  </a:txBody>
                  <a:tcPr/>
                </a:tc>
                <a:tc>
                  <a:txBody>
                    <a:bodyPr/>
                    <a:lstStyle/>
                    <a:p>
                      <a:pPr algn="ctr" rtl="1"/>
                      <a:r>
                        <a:rPr lang="en-US" dirty="0"/>
                        <a:t>[SHARKX]</a:t>
                      </a:r>
                    </a:p>
                    <a:p>
                      <a:pPr algn="ctr" rtl="1"/>
                      <a:r>
                        <a:rPr lang="en-US" dirty="0"/>
                        <a:t>[SHARKY]</a:t>
                      </a:r>
                    </a:p>
                    <a:p>
                      <a:pPr algn="ctr" rtl="1"/>
                      <a:r>
                        <a:rPr lang="en-US" dirty="0"/>
                        <a:t>[SHARK_ROT]</a:t>
                      </a:r>
                      <a:endParaRPr lang="he-IL" dirty="0"/>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draw_gameui</a:t>
                      </a:r>
                      <a:endParaRPr lang="he-IL" dirty="0"/>
                    </a:p>
                  </a:txBody>
                  <a:tcPr/>
                </a:tc>
                <a:tc>
                  <a:txBody>
                    <a:bodyPr/>
                    <a:lstStyle/>
                    <a:p>
                      <a:pPr algn="ctr" rtl="1"/>
                      <a:r>
                        <a:rPr lang="he-IL" dirty="0"/>
                        <a:t>מצייר את החיים שנשארו לכריש על המסך</a:t>
                      </a:r>
                      <a:r>
                        <a:rPr lang="en-US" dirty="0"/>
                        <a:t> </a:t>
                      </a:r>
                      <a:r>
                        <a:rPr lang="he-IL" dirty="0"/>
                        <a:t>ואת הנקודות שהרוויח</a:t>
                      </a:r>
                    </a:p>
                  </a:txBody>
                  <a:tcPr/>
                </a:tc>
                <a:tc>
                  <a:txBody>
                    <a:bodyPr/>
                    <a:lstStyle/>
                    <a:p>
                      <a:pPr algn="ctr" rtl="1"/>
                      <a:r>
                        <a:rPr lang="en-US" dirty="0"/>
                        <a:t>[health]</a:t>
                      </a:r>
                      <a:endParaRPr lang="he-IL" dirty="0"/>
                    </a:p>
                    <a:p>
                      <a:pPr algn="ctr" rtl="1"/>
                      <a:r>
                        <a:rPr lang="en-US" dirty="0"/>
                        <a:t>[points]</a:t>
                      </a:r>
                      <a:endParaRPr lang="he-IL" dirty="0"/>
                    </a:p>
                  </a:txBody>
                  <a:tcPr/>
                </a:tc>
                <a:tc>
                  <a:txBody>
                    <a:bodyPr/>
                    <a:lstStyle/>
                    <a:p>
                      <a:pPr algn="ctr" rtl="1"/>
                      <a:endParaRPr lang="he-IL"/>
                    </a:p>
                  </a:txBody>
                  <a:tcPr/>
                </a:tc>
                <a:extLst>
                  <a:ext uri="{0D108BD9-81ED-4DB2-BD59-A6C34878D82A}">
                    <a16:rowId xmlns:a16="http://schemas.microsoft.com/office/drawing/2014/main" val="3308777745"/>
                  </a:ext>
                </a:extLst>
              </a:tr>
              <a:tr h="1161873">
                <a:tc>
                  <a:txBody>
                    <a:bodyPr/>
                    <a:lstStyle/>
                    <a:p>
                      <a:pPr algn="ctr" rtl="1"/>
                      <a:r>
                        <a:rPr lang="en-US" dirty="0" err="1"/>
                        <a:t>update_all</a:t>
                      </a:r>
                      <a:endParaRPr lang="he-IL" dirty="0"/>
                    </a:p>
                  </a:txBody>
                  <a:tcPr/>
                </a:tc>
                <a:tc>
                  <a:txBody>
                    <a:bodyPr/>
                    <a:lstStyle/>
                    <a:p>
                      <a:pPr algn="ctr" rtl="1"/>
                      <a:r>
                        <a:rPr lang="he-IL" dirty="0"/>
                        <a:t>מעדכן את רוב הדברים שקורים סביב הלופ הראשי</a:t>
                      </a:r>
                    </a:p>
                    <a:p>
                      <a:pPr algn="ctr" rtl="1"/>
                      <a:r>
                        <a:rPr lang="he-IL" dirty="0"/>
                        <a:t>מעדכן את מד השניות, מד המיני שניות ואת מד הסייקלים ואת תזוזת הדגים, מוריד לכריש חיים, אם 0 אז מדליק דגל יציאה</a:t>
                      </a:r>
                    </a:p>
                  </a:txBody>
                  <a:tcPr/>
                </a:tc>
                <a:tc>
                  <a:txBody>
                    <a:bodyPr/>
                    <a:lstStyle/>
                    <a:p>
                      <a:pPr algn="ctr" rtl="1"/>
                      <a:endParaRPr lang="he-IL" dirty="0"/>
                    </a:p>
                  </a:txBody>
                  <a:tcPr/>
                </a:tc>
                <a:tc>
                  <a:txBody>
                    <a:bodyPr/>
                    <a:lstStyle/>
                    <a:p>
                      <a:pPr algn="ctr" rtl="1"/>
                      <a:r>
                        <a:rPr lang="en-US" dirty="0"/>
                        <a:t>[health]</a:t>
                      </a:r>
                      <a:endParaRPr lang="he-IL" dirty="0"/>
                    </a:p>
                    <a:p>
                      <a:pPr algn="ctr" rtl="1"/>
                      <a:r>
                        <a:rPr lang="he-IL" dirty="0"/>
                        <a:t>דגל יציאה</a:t>
                      </a:r>
                    </a:p>
                    <a:p>
                      <a:pPr algn="ctr" rtl="1"/>
                      <a:r>
                        <a:rPr lang="en-US" dirty="0"/>
                        <a:t>[seconds]</a:t>
                      </a:r>
                    </a:p>
                    <a:p>
                      <a:pPr algn="ctr" rtl="1"/>
                      <a:r>
                        <a:rPr lang="en-US" dirty="0"/>
                        <a:t>[</a:t>
                      </a:r>
                      <a:r>
                        <a:rPr lang="en-US" dirty="0" err="1"/>
                        <a:t>hundrendths</a:t>
                      </a:r>
                      <a:r>
                        <a:rPr lang="en-US" dirty="0"/>
                        <a:t>]</a:t>
                      </a:r>
                    </a:p>
                  </a:txBody>
                  <a:tcPr/>
                </a:tc>
                <a:extLst>
                  <a:ext uri="{0D108BD9-81ED-4DB2-BD59-A6C34878D82A}">
                    <a16:rowId xmlns:a16="http://schemas.microsoft.com/office/drawing/2014/main" val="2911542897"/>
                  </a:ext>
                </a:extLst>
              </a:tr>
              <a:tr h="1161873">
                <a:tc>
                  <a:txBody>
                    <a:bodyPr/>
                    <a:lstStyle/>
                    <a:p>
                      <a:pPr algn="ctr" rtl="1"/>
                      <a:r>
                        <a:rPr lang="en-US" dirty="0" err="1"/>
                        <a:t>sync_clock</a:t>
                      </a:r>
                      <a:endParaRPr lang="he-IL" dirty="0"/>
                    </a:p>
                  </a:txBody>
                  <a:tcPr/>
                </a:tc>
                <a:tc>
                  <a:txBody>
                    <a:bodyPr/>
                    <a:lstStyle/>
                    <a:p>
                      <a:pPr algn="ctr" rtl="1"/>
                      <a:r>
                        <a:rPr lang="he-IL" dirty="0"/>
                        <a:t>מסנכרן את השעון כדי שהוא יהיה מותאם ומסונכרן עם השעון הפנימי של דוסבוקס</a:t>
                      </a:r>
                    </a:p>
                  </a:txBody>
                  <a:tcPr/>
                </a:tc>
                <a:tc>
                  <a:txBody>
                    <a:bodyPr/>
                    <a:lstStyle/>
                    <a:p>
                      <a:pPr algn="ctr" rtl="1"/>
                      <a:endParaRPr lang="he-IL"/>
                    </a:p>
                  </a:txBody>
                  <a:tcPr/>
                </a:tc>
                <a:tc>
                  <a:txBody>
                    <a:bodyPr/>
                    <a:lstStyle/>
                    <a:p>
                      <a:pPr algn="ctr" rtl="1"/>
                      <a:endParaRPr lang="he-IL" dirty="0"/>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348004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18</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1692663461"/>
              </p:ext>
            </p:extLst>
          </p:nvPr>
        </p:nvGraphicFramePr>
        <p:xfrm>
          <a:off x="0" y="197200"/>
          <a:ext cx="6858000" cy="10078549"/>
        </p:xfrm>
        <a:graphic>
          <a:graphicData uri="http://schemas.openxmlformats.org/drawingml/2006/table">
            <a:tbl>
              <a:tblPr rtl="1" firstRow="1" bandRow="1">
                <a:tableStyleId>{073A0DAA-6AF3-43AB-8588-CEC1D06C72B9}</a:tableStyleId>
              </a:tblPr>
              <a:tblGrid>
                <a:gridCol w="1786128">
                  <a:extLst>
                    <a:ext uri="{9D8B030D-6E8A-4147-A177-3AD203B41FA5}">
                      <a16:colId xmlns:a16="http://schemas.microsoft.com/office/drawing/2014/main" val="2882074784"/>
                    </a:ext>
                  </a:extLst>
                </a:gridCol>
                <a:gridCol w="1642872">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second_delay</a:t>
                      </a:r>
                      <a:endParaRPr lang="he-IL" dirty="0"/>
                    </a:p>
                  </a:txBody>
                  <a:tcPr/>
                </a:tc>
                <a:tc>
                  <a:txBody>
                    <a:bodyPr/>
                    <a:lstStyle/>
                    <a:p>
                      <a:pPr algn="ctr" rtl="1"/>
                      <a:r>
                        <a:rPr lang="he-IL" dirty="0"/>
                        <a:t>עושה דיליי של בערך שנייה</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4106155957"/>
                  </a:ext>
                </a:extLst>
              </a:tr>
              <a:tr h="1161873">
                <a:tc>
                  <a:txBody>
                    <a:bodyPr/>
                    <a:lstStyle/>
                    <a:p>
                      <a:pPr algn="ctr" rtl="1"/>
                      <a:r>
                        <a:rPr lang="en-US" dirty="0" err="1"/>
                        <a:t>update_fish</a:t>
                      </a:r>
                      <a:endParaRPr lang="he-IL" dirty="0"/>
                    </a:p>
                  </a:txBody>
                  <a:tcPr/>
                </a:tc>
                <a:tc>
                  <a:txBody>
                    <a:bodyPr/>
                    <a:lstStyle/>
                    <a:p>
                      <a:pPr algn="ctr" rtl="1"/>
                      <a:r>
                        <a:rPr lang="he-IL" dirty="0"/>
                        <a:t>מעדכן את פוזיציות הדגים</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783253676"/>
                  </a:ext>
                </a:extLst>
              </a:tr>
              <a:tr h="1161873">
                <a:tc>
                  <a:txBody>
                    <a:bodyPr/>
                    <a:lstStyle/>
                    <a:p>
                      <a:pPr algn="ctr" rtl="1"/>
                      <a:r>
                        <a:rPr lang="en-US" dirty="0" err="1"/>
                        <a:t>es_to_extra</a:t>
                      </a:r>
                      <a:endParaRPr lang="he-IL" dirty="0"/>
                    </a:p>
                  </a:txBody>
                  <a:tcPr/>
                </a:tc>
                <a:tc>
                  <a:txBody>
                    <a:bodyPr/>
                    <a:lstStyle/>
                    <a:p>
                      <a:pPr algn="ctr" rtl="1"/>
                      <a:r>
                        <a:rPr lang="he-IL" dirty="0"/>
                        <a:t>מעביר את </a:t>
                      </a:r>
                      <a:r>
                        <a:rPr lang="en-US" dirty="0"/>
                        <a:t>es</a:t>
                      </a:r>
                    </a:p>
                    <a:p>
                      <a:pPr algn="ctr" rtl="1"/>
                      <a:r>
                        <a:rPr lang="he-IL" dirty="0"/>
                        <a:t>שיצביע על סגמנט הזיכרון הנוסף שיש לי</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2908697099"/>
                  </a:ext>
                </a:extLst>
              </a:tr>
              <a:tr h="1575691">
                <a:tc>
                  <a:txBody>
                    <a:bodyPr/>
                    <a:lstStyle/>
                    <a:p>
                      <a:pPr algn="ctr" rtl="1"/>
                      <a:r>
                        <a:rPr lang="en-US" dirty="0" err="1"/>
                        <a:t>ex_to_draw</a:t>
                      </a:r>
                      <a:endParaRPr lang="he-IL" dirty="0"/>
                    </a:p>
                  </a:txBody>
                  <a:tcPr/>
                </a:tc>
                <a:tc>
                  <a:txBody>
                    <a:bodyPr/>
                    <a:lstStyle/>
                    <a:p>
                      <a:pPr algn="ctr" rtl="1"/>
                      <a:r>
                        <a:rPr lang="he-IL" dirty="0"/>
                        <a:t>מעביר את </a:t>
                      </a:r>
                      <a:r>
                        <a:rPr lang="en-US" dirty="0"/>
                        <a:t>es</a:t>
                      </a:r>
                    </a:p>
                    <a:p>
                      <a:pPr algn="ctr" rtl="1"/>
                      <a:r>
                        <a:rPr lang="he-IL" dirty="0"/>
                        <a:t>שיצביע על סגמנט הזיכרון של ציור על המסך</a:t>
                      </a:r>
                    </a:p>
                    <a:p>
                      <a:pPr algn="ctr" rtl="1"/>
                      <a:endParaRPr lang="he-IL" dirty="0"/>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check_eat</a:t>
                      </a:r>
                      <a:endParaRPr lang="he-IL" dirty="0"/>
                    </a:p>
                  </a:txBody>
                  <a:tcPr/>
                </a:tc>
                <a:tc>
                  <a:txBody>
                    <a:bodyPr/>
                    <a:lstStyle/>
                    <a:p>
                      <a:pPr algn="ctr" rtl="1"/>
                      <a:r>
                        <a:rPr lang="he-IL" dirty="0"/>
                        <a:t>בודק אם הכריש אכל דג (נמצא באותו מיקום כמוהו)</a:t>
                      </a:r>
                      <a:r>
                        <a:rPr lang="en-US" dirty="0"/>
                        <a:t> </a:t>
                      </a:r>
                      <a:r>
                        <a:rPr lang="he-IL" dirty="0"/>
                        <a:t>אם כן אז מוסיף חיים ונקודות לכריש ו"יוצר" דג חדש במקום אחר בעולם</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3308777745"/>
                  </a:ext>
                </a:extLst>
              </a:tr>
              <a:tr h="1161873">
                <a:tc>
                  <a:txBody>
                    <a:bodyPr/>
                    <a:lstStyle/>
                    <a:p>
                      <a:pPr algn="ctr" rtl="1"/>
                      <a:r>
                        <a:rPr lang="en-US" dirty="0" err="1"/>
                        <a:t>set_fish_type</a:t>
                      </a:r>
                      <a:endParaRPr lang="he-IL" dirty="0"/>
                    </a:p>
                  </a:txBody>
                  <a:tcPr/>
                </a:tc>
                <a:tc>
                  <a:txBody>
                    <a:bodyPr/>
                    <a:lstStyle/>
                    <a:p>
                      <a:pPr algn="ctr" rtl="1"/>
                      <a:r>
                        <a:rPr lang="he-IL" dirty="0"/>
                        <a:t>מחליט איזה סוג הדג לפי איזה באיום הוא הזדמן</a:t>
                      </a:r>
                    </a:p>
                  </a:txBody>
                  <a:tcPr/>
                </a:tc>
                <a:tc>
                  <a:txBody>
                    <a:bodyPr/>
                    <a:lstStyle/>
                    <a:p>
                      <a:pPr algn="ctr" rtl="1"/>
                      <a:endParaRPr lang="he-IL" dirty="0"/>
                    </a:p>
                  </a:txBody>
                  <a:tcPr/>
                </a:tc>
                <a:tc>
                  <a:txBody>
                    <a:bodyPr/>
                    <a:lstStyle/>
                    <a:p>
                      <a:pPr algn="ctr" rtl="1"/>
                      <a:endParaRPr lang="he-IL"/>
                    </a:p>
                  </a:txBody>
                  <a:tcPr/>
                </a:tc>
                <a:extLst>
                  <a:ext uri="{0D108BD9-81ED-4DB2-BD59-A6C34878D82A}">
                    <a16:rowId xmlns:a16="http://schemas.microsoft.com/office/drawing/2014/main" val="2911542897"/>
                  </a:ext>
                </a:extLst>
              </a:tr>
              <a:tr h="1161873">
                <a:tc>
                  <a:txBody>
                    <a:bodyPr/>
                    <a:lstStyle/>
                    <a:p>
                      <a:pPr algn="ctr" rtl="1"/>
                      <a:r>
                        <a:rPr lang="en-US" dirty="0" err="1"/>
                        <a:t>gen_eligible_fish_pos</a:t>
                      </a:r>
                      <a:endParaRPr lang="he-IL" dirty="0"/>
                    </a:p>
                  </a:txBody>
                  <a:tcPr/>
                </a:tc>
                <a:tc>
                  <a:txBody>
                    <a:bodyPr/>
                    <a:lstStyle/>
                    <a:p>
                      <a:pPr algn="ctr" rtl="1"/>
                      <a:r>
                        <a:rPr lang="he-IL" dirty="0"/>
                        <a:t>מייצר מקום רנדומלי וטוב לדג להזדמן בו</a:t>
                      </a:r>
                    </a:p>
                  </a:txBody>
                  <a:tcPr/>
                </a:tc>
                <a:tc>
                  <a:txBody>
                    <a:bodyPr/>
                    <a:lstStyle/>
                    <a:p>
                      <a:pPr algn="ctr" rtl="1"/>
                      <a:endParaRPr lang="he-IL"/>
                    </a:p>
                  </a:txBody>
                  <a:tcPr/>
                </a:tc>
                <a:tc>
                  <a:txBody>
                    <a:bodyPr/>
                    <a:lstStyle/>
                    <a:p>
                      <a:pPr algn="ctr" rtl="1"/>
                      <a:r>
                        <a:rPr lang="he-IL" dirty="0"/>
                        <a:t>מקום ב</a:t>
                      </a:r>
                      <a:r>
                        <a:rPr lang="en-US" dirty="0"/>
                        <a:t>ax</a:t>
                      </a:r>
                      <a:endParaRPr lang="he-IL" dirty="0"/>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174958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19</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3531009864"/>
              </p:ext>
            </p:extLst>
          </p:nvPr>
        </p:nvGraphicFramePr>
        <p:xfrm>
          <a:off x="0" y="197200"/>
          <a:ext cx="6858000" cy="11107249"/>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init</a:t>
                      </a:r>
                      <a:endParaRPr lang="he-IL" dirty="0"/>
                    </a:p>
                  </a:txBody>
                  <a:tcPr/>
                </a:tc>
                <a:tc>
                  <a:txBody>
                    <a:bodyPr/>
                    <a:lstStyle/>
                    <a:p>
                      <a:pPr algn="ctr" rtl="1"/>
                      <a:r>
                        <a:rPr lang="he-IL" dirty="0"/>
                        <a:t>מאתחל את המשחק, מאפס משתנים, קורא לפעולות קריטיות וכו...</a:t>
                      </a:r>
                    </a:p>
                  </a:txBody>
                  <a:tcPr/>
                </a:tc>
                <a:tc>
                  <a:txBody>
                    <a:bodyPr/>
                    <a:lstStyle/>
                    <a:p>
                      <a:pPr algn="ctr" rtl="1"/>
                      <a:endParaRPr lang="he-IL"/>
                    </a:p>
                  </a:txBody>
                  <a:tcPr/>
                </a:tc>
                <a:tc>
                  <a:txBody>
                    <a:bodyPr/>
                    <a:lstStyle/>
                    <a:p>
                      <a:pPr algn="ctr" rtl="1"/>
                      <a:endParaRPr lang="he-IL" dirty="0"/>
                    </a:p>
                  </a:txBody>
                  <a:tcPr/>
                </a:tc>
                <a:extLst>
                  <a:ext uri="{0D108BD9-81ED-4DB2-BD59-A6C34878D82A}">
                    <a16:rowId xmlns:a16="http://schemas.microsoft.com/office/drawing/2014/main" val="4106155957"/>
                  </a:ext>
                </a:extLst>
              </a:tr>
              <a:tr h="1161873">
                <a:tc>
                  <a:txBody>
                    <a:bodyPr/>
                    <a:lstStyle/>
                    <a:p>
                      <a:pPr algn="ctr" rtl="1"/>
                      <a:r>
                        <a:rPr lang="en-US" dirty="0"/>
                        <a:t>rand</a:t>
                      </a:r>
                      <a:endParaRPr lang="he-IL" dirty="0"/>
                    </a:p>
                  </a:txBody>
                  <a:tcPr/>
                </a:tc>
                <a:tc>
                  <a:txBody>
                    <a:bodyPr/>
                    <a:lstStyle/>
                    <a:p>
                      <a:pPr algn="ctr" rtl="1"/>
                      <a:r>
                        <a:rPr lang="he-IL" dirty="0"/>
                        <a:t>מחזיר שני מספרים רנדומליים מ1-9 לפי השעה הנוכחית ב</a:t>
                      </a:r>
                      <a:r>
                        <a:rPr lang="en-US" dirty="0" err="1"/>
                        <a:t>dx,bx</a:t>
                      </a:r>
                      <a:endParaRPr lang="he-IL" dirty="0"/>
                    </a:p>
                  </a:txBody>
                  <a:tcPr/>
                </a:tc>
                <a:tc>
                  <a:txBody>
                    <a:bodyPr/>
                    <a:lstStyle/>
                    <a:p>
                      <a:pPr algn="ctr" rtl="1"/>
                      <a:endParaRPr lang="he-IL"/>
                    </a:p>
                  </a:txBody>
                  <a:tcPr/>
                </a:tc>
                <a:tc>
                  <a:txBody>
                    <a:bodyPr/>
                    <a:lstStyle/>
                    <a:p>
                      <a:pPr algn="ctr" rtl="1"/>
                      <a:r>
                        <a:rPr lang="he-IL" dirty="0"/>
                        <a:t>מספרים רנדומליים מ1-9 ב</a:t>
                      </a:r>
                      <a:r>
                        <a:rPr lang="en-US" dirty="0" err="1"/>
                        <a:t>bx,dx</a:t>
                      </a:r>
                      <a:endParaRPr lang="he-IL" dirty="0"/>
                    </a:p>
                  </a:txBody>
                  <a:tcPr/>
                </a:tc>
                <a:extLst>
                  <a:ext uri="{0D108BD9-81ED-4DB2-BD59-A6C34878D82A}">
                    <a16:rowId xmlns:a16="http://schemas.microsoft.com/office/drawing/2014/main" val="783253676"/>
                  </a:ext>
                </a:extLst>
              </a:tr>
              <a:tr h="1161873">
                <a:tc>
                  <a:txBody>
                    <a:bodyPr/>
                    <a:lstStyle/>
                    <a:p>
                      <a:pPr algn="ctr" rtl="1"/>
                      <a:r>
                        <a:rPr lang="en-US" dirty="0" err="1"/>
                        <a:t>init_rand</a:t>
                      </a:r>
                      <a:endParaRPr lang="he-IL" dirty="0"/>
                    </a:p>
                  </a:txBody>
                  <a:tcPr/>
                </a:tc>
                <a:tc>
                  <a:txBody>
                    <a:bodyPr/>
                    <a:lstStyle/>
                    <a:p>
                      <a:pPr algn="ctr" rtl="1"/>
                      <a:r>
                        <a:rPr lang="he-IL" dirty="0"/>
                        <a:t>מאתחל את מערך הפיקסלים של העולם עם ערכים פסודו רנדומליים</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2908697099"/>
                  </a:ext>
                </a:extLst>
              </a:tr>
              <a:tr h="1575691">
                <a:tc>
                  <a:txBody>
                    <a:bodyPr/>
                    <a:lstStyle/>
                    <a:p>
                      <a:pPr algn="ctr" rtl="1"/>
                      <a:r>
                        <a:rPr lang="en-US" dirty="0"/>
                        <a:t>automata</a:t>
                      </a:r>
                      <a:endParaRPr lang="he-IL" dirty="0"/>
                    </a:p>
                  </a:txBody>
                  <a:tcPr/>
                </a:tc>
                <a:tc>
                  <a:txBody>
                    <a:bodyPr/>
                    <a:lstStyle/>
                    <a:p>
                      <a:pPr algn="ctr" rtl="1"/>
                      <a:r>
                        <a:rPr lang="he-IL" dirty="0"/>
                        <a:t>הופך את מערך הפיקסלים הרנדומלי לאחד שמדמה מערה בעזרת האלגוריתם </a:t>
                      </a:r>
                      <a:r>
                        <a:rPr lang="en-US" dirty="0"/>
                        <a:t>cellular automaton</a:t>
                      </a:r>
                      <a:endParaRPr lang="he-IL" dirty="0"/>
                    </a:p>
                  </a:txBody>
                  <a:tcPr/>
                </a:tc>
                <a:tc>
                  <a:txBody>
                    <a:bodyPr/>
                    <a:lstStyle/>
                    <a:p>
                      <a:pPr algn="r" rtl="1"/>
                      <a:endParaRPr lang="he-IL" dirty="0"/>
                    </a:p>
                  </a:txBody>
                  <a:tcPr/>
                </a:tc>
                <a:tc>
                  <a:txBody>
                    <a:bodyPr/>
                    <a:lstStyle/>
                    <a:p>
                      <a:pPr algn="ctr" rtl="1"/>
                      <a:endParaRPr lang="he-IL" dirty="0"/>
                    </a:p>
                  </a:txBody>
                  <a:tcPr/>
                </a:tc>
                <a:extLst>
                  <a:ext uri="{0D108BD9-81ED-4DB2-BD59-A6C34878D82A}">
                    <a16:rowId xmlns:a16="http://schemas.microsoft.com/office/drawing/2014/main" val="1365138655"/>
                  </a:ext>
                </a:extLst>
              </a:tr>
              <a:tr h="1161873">
                <a:tc>
                  <a:txBody>
                    <a:bodyPr/>
                    <a:lstStyle/>
                    <a:p>
                      <a:pPr algn="ctr" rtl="1"/>
                      <a:r>
                        <a:rPr lang="en-US" dirty="0" err="1"/>
                        <a:t>check_neighbors</a:t>
                      </a:r>
                      <a:endParaRPr lang="he-IL" dirty="0"/>
                    </a:p>
                  </a:txBody>
                  <a:tcPr/>
                </a:tc>
                <a:tc>
                  <a:txBody>
                    <a:bodyPr/>
                    <a:lstStyle/>
                    <a:p>
                      <a:pPr algn="ctr" rtl="1"/>
                      <a:r>
                        <a:rPr lang="he-IL" dirty="0"/>
                        <a:t>בודק כמה שכנים יש לפיקסל מסוים במערך הפיקסלים של העולם</a:t>
                      </a:r>
                    </a:p>
                  </a:txBody>
                  <a:tcPr/>
                </a:tc>
                <a:tc>
                  <a:txBody>
                    <a:bodyPr/>
                    <a:lstStyle/>
                    <a:p>
                      <a:pPr algn="r" rtl="1"/>
                      <a:r>
                        <a:rPr lang="he-IL" dirty="0"/>
                        <a:t>פוש: איקס של הפיקסל במערך הפיקסלים העולמי</a:t>
                      </a:r>
                    </a:p>
                    <a:p>
                      <a:pPr algn="r" rtl="1"/>
                      <a:endParaRPr lang="he-IL" dirty="0"/>
                    </a:p>
                    <a:p>
                      <a:pPr algn="r" rtl="1"/>
                      <a:r>
                        <a:rPr lang="he-IL" dirty="0"/>
                        <a:t>פוש: וואי של הפיקסל במערך הפיקסלים העולמי</a:t>
                      </a:r>
                    </a:p>
                    <a:p>
                      <a:pPr algn="r" rtl="1"/>
                      <a:endParaRPr lang="he-IL" dirty="0"/>
                    </a:p>
                    <a:p>
                      <a:pPr algn="r" rtl="1"/>
                      <a:r>
                        <a:rPr lang="he-IL" dirty="0"/>
                        <a:t>אופסט הפיקסל הנוכחי במערך העולם צריך להיות ב</a:t>
                      </a:r>
                      <a:r>
                        <a:rPr lang="en-US" dirty="0" err="1"/>
                        <a:t>si</a:t>
                      </a:r>
                      <a:endParaRPr lang="he-IL" dirty="0"/>
                    </a:p>
                    <a:p>
                      <a:pPr algn="ctr" rtl="1"/>
                      <a:endParaRPr lang="he-IL" dirty="0"/>
                    </a:p>
                  </a:txBody>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dirty="0"/>
                        <a:t>כמות השכנים של תא ב</a:t>
                      </a:r>
                      <a:r>
                        <a:rPr lang="en-US" dirty="0"/>
                        <a:t>al</a:t>
                      </a:r>
                      <a:endParaRPr lang="he-IL" dirty="0"/>
                    </a:p>
                    <a:p>
                      <a:pPr algn="ctr" rtl="1"/>
                      <a:endParaRPr lang="he-IL" dirty="0"/>
                    </a:p>
                  </a:txBody>
                  <a:tcPr/>
                </a:tc>
                <a:extLst>
                  <a:ext uri="{0D108BD9-81ED-4DB2-BD59-A6C34878D82A}">
                    <a16:rowId xmlns:a16="http://schemas.microsoft.com/office/drawing/2014/main" val="3308777745"/>
                  </a:ext>
                </a:extLst>
              </a:tr>
              <a:tr h="1161873">
                <a:tc>
                  <a:txBody>
                    <a:bodyPr/>
                    <a:lstStyle/>
                    <a:p>
                      <a:pPr algn="ctr" rtl="1"/>
                      <a:r>
                        <a:rPr lang="en-US" dirty="0" err="1"/>
                        <a:t>gen_biomes</a:t>
                      </a:r>
                      <a:endParaRPr lang="he-IL" dirty="0"/>
                    </a:p>
                  </a:txBody>
                  <a:tcPr/>
                </a:tc>
                <a:tc>
                  <a:txBody>
                    <a:bodyPr/>
                    <a:lstStyle/>
                    <a:p>
                      <a:pPr algn="ctr" rtl="1"/>
                      <a:r>
                        <a:rPr lang="he-IL" dirty="0"/>
                        <a:t>מאתחל את מיקומם וסוגם של הבאיומים בסיד הנוכחי בזיכרון</a:t>
                      </a:r>
                    </a:p>
                  </a:txBody>
                  <a:tcPr/>
                </a:tc>
                <a:tc>
                  <a:txBody>
                    <a:bodyPr/>
                    <a:lstStyle/>
                    <a:p>
                      <a:pPr algn="ctr" rtl="1"/>
                      <a:endParaRPr lang="he-IL" dirty="0"/>
                    </a:p>
                  </a:txBody>
                  <a:tcPr/>
                </a:tc>
                <a:tc>
                  <a:txBody>
                    <a:bodyPr/>
                    <a:lstStyle/>
                    <a:p>
                      <a:pPr algn="ctr" rtl="1"/>
                      <a:endParaRPr lang="he-IL" dirty="0"/>
                    </a:p>
                  </a:txBody>
                  <a:tcPr/>
                </a:tc>
                <a:extLst>
                  <a:ext uri="{0D108BD9-81ED-4DB2-BD59-A6C34878D82A}">
                    <a16:rowId xmlns:a16="http://schemas.microsoft.com/office/drawing/2014/main" val="2911542897"/>
                  </a:ext>
                </a:extLst>
              </a:tr>
              <a:tr h="1161873">
                <a:tc>
                  <a:txBody>
                    <a:bodyPr/>
                    <a:lstStyle/>
                    <a:p>
                      <a:pPr algn="ctr" rtl="1"/>
                      <a:r>
                        <a:rPr lang="en-US" sz="1200" dirty="0" err="1"/>
                        <a:t>set_biome_coordinates</a:t>
                      </a:r>
                      <a:endParaRPr lang="he-IL" sz="1200" dirty="0"/>
                    </a:p>
                  </a:txBody>
                  <a:tcPr/>
                </a:tc>
                <a:tc>
                  <a:txBody>
                    <a:bodyPr/>
                    <a:lstStyle/>
                    <a:p>
                      <a:pPr algn="ctr" rtl="1"/>
                      <a:r>
                        <a:rPr lang="he-IL" dirty="0"/>
                        <a:t>בוחר קורדינאטות רנדומליות וגודל רנדומלי לבאיום</a:t>
                      </a:r>
                    </a:p>
                  </a:txBody>
                  <a:tcPr/>
                </a:tc>
                <a:tc>
                  <a:txBody>
                    <a:bodyPr/>
                    <a:lstStyle/>
                    <a:p>
                      <a:pPr algn="ctr" rtl="1"/>
                      <a:r>
                        <a:rPr lang="he-IL" dirty="0"/>
                        <a:t>מיקום השמירה של הקורדינאטות והגודל של הבאיום בזיכרון צריך להיות ב</a:t>
                      </a:r>
                      <a:r>
                        <a:rPr lang="en-US" dirty="0"/>
                        <a:t>bx</a:t>
                      </a:r>
                      <a:endParaRPr lang="he-IL" dirty="0"/>
                    </a:p>
                  </a:txBody>
                  <a:tcPr/>
                </a:tc>
                <a:tc>
                  <a:txBody>
                    <a:bodyPr/>
                    <a:lstStyle/>
                    <a:p>
                      <a:pPr algn="ctr" rtl="1"/>
                      <a:endParaRPr lang="he-IL" dirty="0"/>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385574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8D91-D0E6-4AC8-86D3-EBA72270A63F}"/>
              </a:ext>
            </a:extLst>
          </p:cNvPr>
          <p:cNvSpPr>
            <a:spLocks noGrp="1"/>
          </p:cNvSpPr>
          <p:nvPr>
            <p:ph type="title"/>
          </p:nvPr>
        </p:nvSpPr>
        <p:spPr/>
        <p:txBody>
          <a:bodyPr/>
          <a:lstStyle/>
          <a:p>
            <a:pPr algn="ctr"/>
            <a:r>
              <a:rPr lang="he-IL" b="1" u="sng" dirty="0"/>
              <a:t>תוכן עניינים</a:t>
            </a:r>
            <a:br>
              <a:rPr lang="en-US" dirty="0"/>
            </a:br>
            <a:endParaRPr lang="he-IL" dirty="0"/>
          </a:p>
        </p:txBody>
      </p:sp>
      <p:sp>
        <p:nvSpPr>
          <p:cNvPr id="3" name="Content Placeholder 2">
            <a:extLst>
              <a:ext uri="{FF2B5EF4-FFF2-40B4-BE49-F238E27FC236}">
                <a16:creationId xmlns:a16="http://schemas.microsoft.com/office/drawing/2014/main" id="{83997138-0B57-4BE1-9F3C-F541501D69B1}"/>
              </a:ext>
            </a:extLst>
          </p:cNvPr>
          <p:cNvSpPr>
            <a:spLocks noGrp="1"/>
          </p:cNvSpPr>
          <p:nvPr>
            <p:ph idx="1"/>
          </p:nvPr>
        </p:nvSpPr>
        <p:spPr>
          <a:xfrm>
            <a:off x="471488" y="1533525"/>
            <a:ext cx="5915025" cy="7388755"/>
          </a:xfrm>
        </p:spPr>
        <p:txBody>
          <a:bodyPr/>
          <a:lstStyle/>
          <a:p>
            <a:pPr marL="0" indent="0">
              <a:buNone/>
            </a:pPr>
            <a:endParaRPr lang="en-US" dirty="0"/>
          </a:p>
          <a:p>
            <a:r>
              <a:rPr lang="he-IL" dirty="0"/>
              <a:t>מבוא...........................................................3-5</a:t>
            </a:r>
            <a:endParaRPr lang="en-US" dirty="0"/>
          </a:p>
          <a:p>
            <a:r>
              <a:rPr lang="he-IL" dirty="0"/>
              <a:t>נושא העבודה...............................................6</a:t>
            </a:r>
            <a:endParaRPr lang="en-US" dirty="0"/>
          </a:p>
          <a:p>
            <a:r>
              <a:rPr lang="he-IL" dirty="0"/>
              <a:t>אופן ההפעלה...............................................7</a:t>
            </a:r>
            <a:endParaRPr lang="en-US" dirty="0"/>
          </a:p>
          <a:p>
            <a:r>
              <a:rPr lang="he-IL" dirty="0"/>
              <a:t>גרסאות המשחק...........................................8</a:t>
            </a:r>
            <a:endParaRPr lang="en-US" dirty="0"/>
          </a:p>
          <a:p>
            <a:r>
              <a:rPr lang="he-IL" dirty="0"/>
              <a:t>תיעוד והסבר פתרון.......................................9-13</a:t>
            </a:r>
          </a:p>
          <a:p>
            <a:r>
              <a:rPr lang="he-IL" dirty="0"/>
              <a:t>תרשימי זרימה.............................................14-15</a:t>
            </a:r>
            <a:endParaRPr lang="en-US" dirty="0"/>
          </a:p>
          <a:p>
            <a:r>
              <a:rPr lang="he-IL" dirty="0"/>
              <a:t>רשימת הפעולות...........................................16-22</a:t>
            </a:r>
            <a:endParaRPr lang="en-US" dirty="0"/>
          </a:p>
          <a:p>
            <a:r>
              <a:rPr lang="he-IL" dirty="0"/>
              <a:t>צילומי מסך..................................................23-24</a:t>
            </a:r>
            <a:endParaRPr lang="en-US" dirty="0"/>
          </a:p>
          <a:p>
            <a:r>
              <a:rPr lang="he-IL" dirty="0"/>
              <a:t>סיכום ........................................................25</a:t>
            </a:r>
            <a:endParaRPr lang="en-US" dirty="0"/>
          </a:p>
        </p:txBody>
      </p:sp>
      <p:sp>
        <p:nvSpPr>
          <p:cNvPr id="4" name="Slide Number Placeholder 3">
            <a:extLst>
              <a:ext uri="{FF2B5EF4-FFF2-40B4-BE49-F238E27FC236}">
                <a16:creationId xmlns:a16="http://schemas.microsoft.com/office/drawing/2014/main" id="{7E04ADF5-72CE-41A8-986A-E60A944FA666}"/>
              </a:ext>
            </a:extLst>
          </p:cNvPr>
          <p:cNvSpPr>
            <a:spLocks noGrp="1"/>
          </p:cNvSpPr>
          <p:nvPr>
            <p:ph type="sldNum" sz="quarter" idx="12"/>
          </p:nvPr>
        </p:nvSpPr>
        <p:spPr/>
        <p:txBody>
          <a:bodyPr/>
          <a:lstStyle/>
          <a:p>
            <a:fld id="{30B5AEA1-D316-4AF5-8F3B-8C061AAC02FC}" type="slidenum">
              <a:rPr lang="he-IL" smtClean="0"/>
              <a:t>2</a:t>
            </a:fld>
            <a:endParaRPr lang="he-IL" dirty="0"/>
          </a:p>
        </p:txBody>
      </p:sp>
    </p:spTree>
    <p:extLst>
      <p:ext uri="{BB962C8B-B14F-4D97-AF65-F5344CB8AC3E}">
        <p14:creationId xmlns:p14="http://schemas.microsoft.com/office/powerpoint/2010/main" val="62008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20</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1304116882"/>
              </p:ext>
            </p:extLst>
          </p:nvPr>
        </p:nvGraphicFramePr>
        <p:xfrm>
          <a:off x="0" y="197200"/>
          <a:ext cx="6858000" cy="9872809"/>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gen_seaweed</a:t>
                      </a:r>
                      <a:endParaRPr lang="he-IL" dirty="0"/>
                    </a:p>
                  </a:txBody>
                  <a:tcPr/>
                </a:tc>
                <a:tc>
                  <a:txBody>
                    <a:bodyPr/>
                    <a:lstStyle/>
                    <a:p>
                      <a:pPr algn="ctr" rtl="1"/>
                      <a:r>
                        <a:rPr lang="he-IL" dirty="0"/>
                        <a:t>מייצר את מיקומי האצות והאבנים בעולם בזיכרון</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4106155957"/>
                  </a:ext>
                </a:extLst>
              </a:tr>
              <a:tr h="1161873">
                <a:tc>
                  <a:txBody>
                    <a:bodyPr/>
                    <a:lstStyle/>
                    <a:p>
                      <a:pPr algn="ctr" rtl="1"/>
                      <a:r>
                        <a:rPr lang="en-US" dirty="0" err="1"/>
                        <a:t>gen_fish</a:t>
                      </a:r>
                      <a:endParaRPr lang="he-IL" dirty="0"/>
                    </a:p>
                  </a:txBody>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dirty="0"/>
                        <a:t>מייצר את מיקומם וסוגם של הדגים בעולם בזיכרון</a:t>
                      </a:r>
                    </a:p>
                    <a:p>
                      <a:pPr algn="ctr" rtl="1"/>
                      <a:endParaRPr lang="he-IL" dirty="0"/>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783253676"/>
                  </a:ext>
                </a:extLst>
              </a:tr>
              <a:tr h="1161873">
                <a:tc>
                  <a:txBody>
                    <a:bodyPr/>
                    <a:lstStyle/>
                    <a:p>
                      <a:pPr algn="ctr" rtl="1"/>
                      <a:r>
                        <a:rPr lang="en-US" dirty="0" err="1"/>
                        <a:t>determine_start_pos</a:t>
                      </a:r>
                      <a:endParaRPr lang="he-IL" dirty="0"/>
                    </a:p>
                  </a:txBody>
                  <a:tcPr/>
                </a:tc>
                <a:tc>
                  <a:txBody>
                    <a:bodyPr/>
                    <a:lstStyle/>
                    <a:p>
                      <a:pPr algn="ctr" rtl="1"/>
                      <a:r>
                        <a:rPr lang="he-IL" dirty="0"/>
                        <a:t>בוחר מקום אופטימלי לכריש להשתגר בו (לא בתוך בלוק של מערה)</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2908697099"/>
                  </a:ext>
                </a:extLst>
              </a:tr>
              <a:tr h="1575691">
                <a:tc>
                  <a:txBody>
                    <a:bodyPr/>
                    <a:lstStyle/>
                    <a:p>
                      <a:pPr algn="ctr" rtl="1"/>
                      <a:r>
                        <a:rPr lang="en-US" dirty="0" err="1"/>
                        <a:t>draw_grid</a:t>
                      </a:r>
                      <a:endParaRPr lang="he-IL" dirty="0"/>
                    </a:p>
                  </a:txBody>
                  <a:tcPr/>
                </a:tc>
                <a:tc>
                  <a:txBody>
                    <a:bodyPr/>
                    <a:lstStyle/>
                    <a:p>
                      <a:pPr algn="ctr" rtl="1"/>
                      <a:r>
                        <a:rPr lang="he-IL" dirty="0"/>
                        <a:t>מצייר גריד פיקסלים של העולם במקום להשתמש באלגוריתם ה</a:t>
                      </a:r>
                      <a:endParaRPr lang="en-US" dirty="0"/>
                    </a:p>
                    <a:p>
                      <a:pPr algn="ctr" rtl="1"/>
                      <a:r>
                        <a:rPr lang="en-US" dirty="0"/>
                        <a:t>marching squares</a:t>
                      </a:r>
                      <a:endParaRPr lang="he-IL" dirty="0"/>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draw_erect</a:t>
                      </a:r>
                      <a:endParaRPr lang="he-IL" dirty="0"/>
                    </a:p>
                  </a:txBody>
                  <a:tcPr/>
                </a:tc>
                <a:tc>
                  <a:txBody>
                    <a:bodyPr/>
                    <a:lstStyle/>
                    <a:p>
                      <a:pPr algn="ctr" rtl="1"/>
                      <a:r>
                        <a:rPr lang="he-IL" dirty="0"/>
                        <a:t>מצייר ריבוע ריק</a:t>
                      </a:r>
                    </a:p>
                  </a:txBody>
                  <a:tcPr/>
                </a:tc>
                <a:tc>
                  <a:txBody>
                    <a:bodyPr/>
                    <a:lstStyle/>
                    <a:p>
                      <a:pPr algn="r" rtl="1"/>
                      <a:r>
                        <a:rPr lang="he-IL" dirty="0"/>
                        <a:t>פוש: איקס</a:t>
                      </a:r>
                    </a:p>
                    <a:p>
                      <a:pPr algn="r" rtl="1"/>
                      <a:r>
                        <a:rPr lang="he-IL" dirty="0"/>
                        <a:t>פוש: וואי</a:t>
                      </a:r>
                    </a:p>
                    <a:p>
                      <a:pPr algn="r" rtl="1"/>
                      <a:r>
                        <a:rPr lang="he-IL" dirty="0"/>
                        <a:t>פוס: אורך</a:t>
                      </a:r>
                    </a:p>
                    <a:p>
                      <a:pPr algn="r" rtl="1"/>
                      <a:r>
                        <a:rPr lang="he-IL" dirty="0"/>
                        <a:t>פוש: גובה</a:t>
                      </a:r>
                    </a:p>
                    <a:p>
                      <a:pPr algn="r" rtl="1"/>
                      <a:r>
                        <a:rPr lang="he-IL" dirty="0"/>
                        <a:t>פוש: עובי קצה</a:t>
                      </a:r>
                    </a:p>
                    <a:p>
                      <a:pPr algn="r" rtl="1"/>
                      <a:r>
                        <a:rPr lang="he-IL" dirty="0"/>
                        <a:t>פוש: צבע קצה</a:t>
                      </a:r>
                    </a:p>
                  </a:txBody>
                  <a:tcPr/>
                </a:tc>
                <a:tc>
                  <a:txBody>
                    <a:bodyPr/>
                    <a:lstStyle/>
                    <a:p>
                      <a:pPr algn="ctr" rtl="1"/>
                      <a:endParaRPr lang="he-IL"/>
                    </a:p>
                  </a:txBody>
                  <a:tcPr/>
                </a:tc>
                <a:extLst>
                  <a:ext uri="{0D108BD9-81ED-4DB2-BD59-A6C34878D82A}">
                    <a16:rowId xmlns:a16="http://schemas.microsoft.com/office/drawing/2014/main" val="3308777745"/>
                  </a:ext>
                </a:extLst>
              </a:tr>
              <a:tr h="1161873">
                <a:tc>
                  <a:txBody>
                    <a:bodyPr/>
                    <a:lstStyle/>
                    <a:p>
                      <a:pPr algn="ctr" rtl="1"/>
                      <a:r>
                        <a:rPr lang="en-US" dirty="0" err="1"/>
                        <a:t>draw_rect</a:t>
                      </a:r>
                      <a:endParaRPr lang="he-IL" dirty="0"/>
                    </a:p>
                  </a:txBody>
                  <a:tcPr/>
                </a:tc>
                <a:tc>
                  <a:txBody>
                    <a:bodyPr/>
                    <a:lstStyle/>
                    <a:p>
                      <a:pPr algn="ctr" rtl="1"/>
                      <a:r>
                        <a:rPr lang="he-IL" dirty="0"/>
                        <a:t>מצייר ריבוע מלא</a:t>
                      </a:r>
                    </a:p>
                  </a:txBody>
                  <a:tcPr/>
                </a:tc>
                <a:tc>
                  <a:txBody>
                    <a:bodyPr/>
                    <a:lstStyle/>
                    <a:p>
                      <a:pPr algn="r" rtl="1"/>
                      <a:r>
                        <a:rPr lang="he-IL" dirty="0"/>
                        <a:t>פוש: איקס</a:t>
                      </a:r>
                    </a:p>
                    <a:p>
                      <a:pPr algn="r" rtl="1"/>
                      <a:r>
                        <a:rPr lang="he-IL" dirty="0"/>
                        <a:t>פוש: וואי</a:t>
                      </a:r>
                    </a:p>
                    <a:p>
                      <a:pPr algn="r" rtl="1"/>
                      <a:r>
                        <a:rPr lang="he-IL" dirty="0"/>
                        <a:t>פוס: אורך</a:t>
                      </a:r>
                    </a:p>
                    <a:p>
                      <a:pPr algn="r" rtl="1"/>
                      <a:r>
                        <a:rPr lang="he-IL" dirty="0"/>
                        <a:t>פוש: גובה</a:t>
                      </a:r>
                    </a:p>
                    <a:p>
                      <a:pPr algn="r" rtl="1"/>
                      <a:r>
                        <a:rPr lang="he-IL" dirty="0"/>
                        <a:t>פוש: צבע</a:t>
                      </a:r>
                    </a:p>
                  </a:txBody>
                  <a:tcPr/>
                </a:tc>
                <a:tc>
                  <a:txBody>
                    <a:bodyPr/>
                    <a:lstStyle/>
                    <a:p>
                      <a:pPr algn="ctr" rtl="1"/>
                      <a:endParaRPr lang="he-IL"/>
                    </a:p>
                  </a:txBody>
                  <a:tcPr/>
                </a:tc>
                <a:extLst>
                  <a:ext uri="{0D108BD9-81ED-4DB2-BD59-A6C34878D82A}">
                    <a16:rowId xmlns:a16="http://schemas.microsoft.com/office/drawing/2014/main" val="2911542897"/>
                  </a:ext>
                </a:extLst>
              </a:tr>
              <a:tr h="1161873">
                <a:tc>
                  <a:txBody>
                    <a:bodyPr/>
                    <a:lstStyle/>
                    <a:p>
                      <a:pPr algn="ctr" rtl="1"/>
                      <a:r>
                        <a:rPr lang="en-US" dirty="0" err="1"/>
                        <a:t>pix_to_coords</a:t>
                      </a:r>
                      <a:endParaRPr lang="he-IL" dirty="0"/>
                    </a:p>
                  </a:txBody>
                  <a:tcPr/>
                </a:tc>
                <a:tc>
                  <a:txBody>
                    <a:bodyPr/>
                    <a:lstStyle/>
                    <a:p>
                      <a:pPr algn="ctr" rtl="1"/>
                      <a:r>
                        <a:rPr lang="he-IL" dirty="0"/>
                        <a:t>הופך קורדינאטות פיקסלים במערך הפיקסלים העולמי או במסך לקורדינאטות </a:t>
                      </a:r>
                      <a:r>
                        <a:rPr lang="en-US" dirty="0" err="1"/>
                        <a:t>x,y</a:t>
                      </a:r>
                      <a:endParaRPr lang="he-IL" dirty="0"/>
                    </a:p>
                  </a:txBody>
                  <a:tcPr/>
                </a:tc>
                <a:tc>
                  <a:txBody>
                    <a:bodyPr/>
                    <a:lstStyle/>
                    <a:p>
                      <a:pPr algn="r" rtl="1"/>
                      <a:r>
                        <a:rPr lang="he-IL" dirty="0"/>
                        <a:t>פוש: האופסט על המסך או במערך הפיקסלים</a:t>
                      </a:r>
                    </a:p>
                  </a:txBody>
                  <a:tcPr/>
                </a:tc>
                <a:tc>
                  <a:txBody>
                    <a:bodyPr/>
                    <a:lstStyle/>
                    <a:p>
                      <a:pPr algn="ctr" rtl="1"/>
                      <a:endParaRPr lang="he-IL" dirty="0"/>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100497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21</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4278399243"/>
              </p:ext>
            </p:extLst>
          </p:nvPr>
        </p:nvGraphicFramePr>
        <p:xfrm>
          <a:off x="0" y="197200"/>
          <a:ext cx="6858000" cy="10654036"/>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coords_to_pix</a:t>
                      </a:r>
                      <a:endParaRPr lang="he-IL" dirty="0"/>
                    </a:p>
                  </a:txBody>
                  <a:tcPr/>
                </a:tc>
                <a:tc>
                  <a:txBody>
                    <a:bodyPr/>
                    <a:lstStyle/>
                    <a:p>
                      <a:pPr algn="ctr" rtl="1"/>
                      <a:r>
                        <a:rPr lang="he-IL" dirty="0"/>
                        <a:t>הופך קורדינאטות </a:t>
                      </a:r>
                      <a:r>
                        <a:rPr lang="en-US" dirty="0" err="1"/>
                        <a:t>x,y</a:t>
                      </a:r>
                      <a:endParaRPr lang="en-US" dirty="0"/>
                    </a:p>
                    <a:p>
                      <a:pPr algn="ctr" rtl="1"/>
                      <a:r>
                        <a:rPr lang="he-IL" dirty="0"/>
                        <a:t>לקורדינאטות אופסט על המסך או במערך הפיקסלים</a:t>
                      </a:r>
                    </a:p>
                  </a:txBody>
                  <a:tcPr/>
                </a:tc>
                <a:tc>
                  <a:txBody>
                    <a:bodyPr/>
                    <a:lstStyle/>
                    <a:p>
                      <a:pPr algn="r" rtl="1"/>
                      <a:r>
                        <a:rPr lang="he-IL" dirty="0"/>
                        <a:t>פוש: איקס</a:t>
                      </a:r>
                    </a:p>
                    <a:p>
                      <a:pPr algn="r" rtl="1"/>
                      <a:r>
                        <a:rPr lang="he-IL" dirty="0"/>
                        <a:t>פוש: וואי</a:t>
                      </a:r>
                    </a:p>
                  </a:txBody>
                  <a:tcPr/>
                </a:tc>
                <a:tc>
                  <a:txBody>
                    <a:bodyPr/>
                    <a:lstStyle/>
                    <a:p>
                      <a:pPr algn="ctr" rtl="1"/>
                      <a:endParaRPr lang="he-IL"/>
                    </a:p>
                  </a:txBody>
                  <a:tcPr/>
                </a:tc>
                <a:extLst>
                  <a:ext uri="{0D108BD9-81ED-4DB2-BD59-A6C34878D82A}">
                    <a16:rowId xmlns:a16="http://schemas.microsoft.com/office/drawing/2014/main" val="4106155957"/>
                  </a:ext>
                </a:extLst>
              </a:tr>
              <a:tr h="1161873">
                <a:tc>
                  <a:txBody>
                    <a:bodyPr/>
                    <a:lstStyle/>
                    <a:p>
                      <a:pPr algn="ctr" rtl="1"/>
                      <a:r>
                        <a:rPr lang="en-US" dirty="0" err="1"/>
                        <a:t>seed_rand</a:t>
                      </a:r>
                      <a:endParaRPr lang="he-IL" dirty="0"/>
                    </a:p>
                  </a:txBody>
                  <a:tcPr/>
                </a:tc>
                <a:tc>
                  <a:txBody>
                    <a:bodyPr/>
                    <a:lstStyle/>
                    <a:p>
                      <a:pPr algn="ctr" rtl="1"/>
                      <a:r>
                        <a:rPr lang="he-IL" dirty="0"/>
                        <a:t>מספר מ0 עד 9 בעזרת הכפלת הסיד במספר ראשוני והוספת מספר ראשוני אחד אליו ולקיחת הספרה הראשונה (שמים את המספר הסופי בסיד)</a:t>
                      </a:r>
                    </a:p>
                  </a:txBody>
                  <a:tcPr/>
                </a:tc>
                <a:tc>
                  <a:txBody>
                    <a:bodyPr/>
                    <a:lstStyle/>
                    <a:p>
                      <a:pPr algn="ctr" rtl="1"/>
                      <a:endParaRPr lang="he-IL"/>
                    </a:p>
                  </a:txBody>
                  <a:tcPr/>
                </a:tc>
                <a:tc>
                  <a:txBody>
                    <a:bodyPr/>
                    <a:lstStyle/>
                    <a:p>
                      <a:pPr algn="ctr" rtl="1"/>
                      <a:r>
                        <a:rPr lang="he-IL" dirty="0"/>
                        <a:t>ספרה אקראית 0-9 ב</a:t>
                      </a:r>
                      <a:r>
                        <a:rPr lang="en-US" dirty="0"/>
                        <a:t>dx</a:t>
                      </a:r>
                      <a:endParaRPr lang="he-IL" dirty="0"/>
                    </a:p>
                  </a:txBody>
                  <a:tcPr/>
                </a:tc>
                <a:extLst>
                  <a:ext uri="{0D108BD9-81ED-4DB2-BD59-A6C34878D82A}">
                    <a16:rowId xmlns:a16="http://schemas.microsoft.com/office/drawing/2014/main" val="783253676"/>
                  </a:ext>
                </a:extLst>
              </a:tr>
              <a:tr h="1161873">
                <a:tc>
                  <a:txBody>
                    <a:bodyPr/>
                    <a:lstStyle/>
                    <a:p>
                      <a:pPr algn="ctr" rtl="1"/>
                      <a:r>
                        <a:rPr lang="en-US" dirty="0"/>
                        <a:t>seed_rand_64</a:t>
                      </a:r>
                      <a:endParaRPr lang="he-IL" dirty="0"/>
                    </a:p>
                  </a:txBody>
                  <a:tcPr/>
                </a:tc>
                <a:tc>
                  <a:txBody>
                    <a:bodyPr/>
                    <a:lstStyle/>
                    <a:p>
                      <a:pPr algn="ctr" rtl="1"/>
                      <a:r>
                        <a:rPr lang="he-IL" dirty="0"/>
                        <a:t>מספר רנדומלי ממינימיום עד מקסימום (מקסימום וורד) לפי הסיד בעזרת לקיחת כל המספר אם הוא בתוך הגבולות שנבחרו במקום לקחת רק את הספרה האחרונה</a:t>
                      </a:r>
                    </a:p>
                  </a:txBody>
                  <a:tcPr/>
                </a:tc>
                <a:tc>
                  <a:txBody>
                    <a:bodyPr/>
                    <a:lstStyle/>
                    <a:p>
                      <a:pPr algn="ctr" rtl="1"/>
                      <a:endParaRPr lang="he-IL" dirty="0"/>
                    </a:p>
                  </a:txBody>
                  <a:tcPr/>
                </a:tc>
                <a:tc>
                  <a:txBody>
                    <a:bodyPr/>
                    <a:lstStyle/>
                    <a:p>
                      <a:pPr algn="ctr" rtl="1"/>
                      <a:r>
                        <a:rPr lang="he-IL" dirty="0"/>
                        <a:t>מספר אקראי ב</a:t>
                      </a:r>
                      <a:r>
                        <a:rPr lang="en-US" dirty="0"/>
                        <a:t>ax</a:t>
                      </a:r>
                      <a:endParaRPr lang="he-IL" dirty="0"/>
                    </a:p>
                  </a:txBody>
                  <a:tcPr/>
                </a:tc>
                <a:extLst>
                  <a:ext uri="{0D108BD9-81ED-4DB2-BD59-A6C34878D82A}">
                    <a16:rowId xmlns:a16="http://schemas.microsoft.com/office/drawing/2014/main" val="2908697099"/>
                  </a:ext>
                </a:extLst>
              </a:tr>
              <a:tr h="1575691">
                <a:tc>
                  <a:txBody>
                    <a:bodyPr/>
                    <a:lstStyle/>
                    <a:p>
                      <a:pPr algn="ctr" rtl="1"/>
                      <a:r>
                        <a:rPr lang="en-US" dirty="0" err="1"/>
                        <a:t>draw_cave</a:t>
                      </a:r>
                      <a:endParaRPr lang="he-IL" dirty="0"/>
                    </a:p>
                  </a:txBody>
                  <a:tcPr/>
                </a:tc>
                <a:tc>
                  <a:txBody>
                    <a:bodyPr/>
                    <a:lstStyle/>
                    <a:p>
                      <a:pPr algn="ctr" rtl="1"/>
                      <a:r>
                        <a:rPr lang="he-IL" dirty="0"/>
                        <a:t>מצייר את המערה לפי אלגוריתם </a:t>
                      </a:r>
                      <a:r>
                        <a:rPr lang="en-US" dirty="0"/>
                        <a:t>marching squares</a:t>
                      </a:r>
                    </a:p>
                    <a:p>
                      <a:pPr algn="ctr" rtl="1"/>
                      <a:endParaRPr lang="en-US" dirty="0"/>
                    </a:p>
                    <a:p>
                      <a:pPr algn="ctr" rtl="1"/>
                      <a:r>
                        <a:rPr lang="he-IL" dirty="0"/>
                        <a:t>מצייר את הדגים והאצות</a:t>
                      </a:r>
                    </a:p>
                  </a:txBody>
                  <a:tcPr/>
                </a:tc>
                <a:tc>
                  <a:txBody>
                    <a:bodyPr/>
                    <a:lstStyle/>
                    <a:p>
                      <a:pPr algn="ctr" rtl="1"/>
                      <a:endParaRPr lang="he-IL" dirty="0"/>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choose_cave_bg</a:t>
                      </a:r>
                      <a:endParaRPr lang="he-IL" dirty="0"/>
                    </a:p>
                  </a:txBody>
                  <a:tcPr/>
                </a:tc>
                <a:tc>
                  <a:txBody>
                    <a:bodyPr/>
                    <a:lstStyle/>
                    <a:p>
                      <a:pPr algn="ctr" rtl="1"/>
                      <a:r>
                        <a:rPr lang="he-IL" dirty="0"/>
                        <a:t>בוחר צבע למים וצבע למערה לפי העומק של הכריש או לפי הבאיום בו נמצא</a:t>
                      </a:r>
                    </a:p>
                  </a:txBody>
                  <a:tcPr/>
                </a:tc>
                <a:tc>
                  <a:txBody>
                    <a:bodyPr/>
                    <a:lstStyle/>
                    <a:p>
                      <a:pPr algn="ctr" rtl="1"/>
                      <a:r>
                        <a:rPr lang="he-IL" dirty="0"/>
                        <a:t>אופסט במערך הפיקסלים העולמי ב</a:t>
                      </a:r>
                      <a:r>
                        <a:rPr lang="en-US" dirty="0" err="1"/>
                        <a:t>si</a:t>
                      </a:r>
                      <a:endParaRPr lang="he-IL" dirty="0"/>
                    </a:p>
                  </a:txBody>
                  <a:tcPr/>
                </a:tc>
                <a:tc>
                  <a:txBody>
                    <a:bodyPr/>
                    <a:lstStyle/>
                    <a:p>
                      <a:pPr algn="ctr" rtl="1"/>
                      <a:r>
                        <a:rPr lang="he-IL" dirty="0"/>
                        <a:t>רקע ב</a:t>
                      </a:r>
                      <a:r>
                        <a:rPr lang="en-US" dirty="0"/>
                        <a:t>dx</a:t>
                      </a:r>
                    </a:p>
                    <a:p>
                      <a:pPr algn="ctr" rtl="1"/>
                      <a:r>
                        <a:rPr lang="he-IL" dirty="0"/>
                        <a:t>צבע מערה ב</a:t>
                      </a:r>
                      <a:r>
                        <a:rPr lang="en-US" dirty="0"/>
                        <a:t>bx</a:t>
                      </a:r>
                      <a:endParaRPr lang="he-IL" dirty="0"/>
                    </a:p>
                  </a:txBody>
                  <a:tcPr/>
                </a:tc>
                <a:extLst>
                  <a:ext uri="{0D108BD9-81ED-4DB2-BD59-A6C34878D82A}">
                    <a16:rowId xmlns:a16="http://schemas.microsoft.com/office/drawing/2014/main" val="3308777745"/>
                  </a:ext>
                </a:extLst>
              </a:tr>
              <a:tr h="1161873">
                <a:tc>
                  <a:txBody>
                    <a:bodyPr/>
                    <a:lstStyle/>
                    <a:p>
                      <a:pPr algn="ctr" rtl="1"/>
                      <a:r>
                        <a:rPr lang="en-US" dirty="0" err="1"/>
                        <a:t>draw_seaweed</a:t>
                      </a:r>
                      <a:endParaRPr lang="he-IL" dirty="0"/>
                    </a:p>
                  </a:txBody>
                  <a:tcPr/>
                </a:tc>
                <a:tc>
                  <a:txBody>
                    <a:bodyPr/>
                    <a:lstStyle/>
                    <a:p>
                      <a:pPr algn="ctr" rtl="1"/>
                      <a:r>
                        <a:rPr lang="he-IL" dirty="0"/>
                        <a:t>מצייר את האצות והאבנים</a:t>
                      </a:r>
                    </a:p>
                  </a:txBody>
                  <a:tcPr/>
                </a:tc>
                <a:tc>
                  <a:txBody>
                    <a:bodyPr/>
                    <a:lstStyle/>
                    <a:p>
                      <a:pPr algn="r" rtl="1"/>
                      <a:r>
                        <a:rPr lang="he-IL" dirty="0"/>
                        <a:t>פוש: איקס</a:t>
                      </a:r>
                    </a:p>
                    <a:p>
                      <a:pPr algn="r" rtl="1"/>
                      <a:r>
                        <a:rPr lang="he-IL" dirty="0"/>
                        <a:t>פוש: וואי</a:t>
                      </a:r>
                    </a:p>
                    <a:p>
                      <a:pPr algn="r" rtl="1"/>
                      <a:r>
                        <a:rPr lang="he-IL" dirty="0"/>
                        <a:t>פוש: כמות האצות</a:t>
                      </a:r>
                    </a:p>
                  </a:txBody>
                  <a:tcPr/>
                </a:tc>
                <a:tc>
                  <a:txBody>
                    <a:bodyPr/>
                    <a:lstStyle/>
                    <a:p>
                      <a:pPr algn="ctr" rtl="1"/>
                      <a:endParaRPr lang="he-IL"/>
                    </a:p>
                  </a:txBody>
                  <a:tcPr/>
                </a:tc>
                <a:extLst>
                  <a:ext uri="{0D108BD9-81ED-4DB2-BD59-A6C34878D82A}">
                    <a16:rowId xmlns:a16="http://schemas.microsoft.com/office/drawing/2014/main" val="2911542897"/>
                  </a:ext>
                </a:extLst>
              </a:tr>
              <a:tr h="1161873">
                <a:tc>
                  <a:txBody>
                    <a:bodyPr/>
                    <a:lstStyle/>
                    <a:p>
                      <a:pPr algn="ctr" rtl="1"/>
                      <a:r>
                        <a:rPr lang="en-US" dirty="0" err="1"/>
                        <a:t>draw_fish</a:t>
                      </a:r>
                      <a:endParaRPr lang="he-IL" dirty="0"/>
                    </a:p>
                  </a:txBody>
                  <a:tcPr/>
                </a:tc>
                <a:tc>
                  <a:txBody>
                    <a:bodyPr/>
                    <a:lstStyle/>
                    <a:p>
                      <a:pPr algn="ctr" rtl="1"/>
                      <a:r>
                        <a:rPr lang="he-IL" dirty="0"/>
                        <a:t>מצייר את הדגים</a:t>
                      </a:r>
                    </a:p>
                  </a:txBody>
                  <a:tcPr/>
                </a:tc>
                <a:tc>
                  <a:txBody>
                    <a:bodyPr/>
                    <a:lstStyle/>
                    <a:p>
                      <a:pPr algn="r" rtl="1"/>
                      <a:r>
                        <a:rPr lang="he-IL" dirty="0"/>
                        <a:t>פוש: איקס</a:t>
                      </a:r>
                    </a:p>
                    <a:p>
                      <a:pPr algn="r" rtl="1"/>
                      <a:r>
                        <a:rPr lang="he-IL" dirty="0"/>
                        <a:t>פוש: וואי</a:t>
                      </a:r>
                    </a:p>
                    <a:p>
                      <a:pPr algn="r" rtl="1"/>
                      <a:r>
                        <a:rPr lang="he-IL" dirty="0"/>
                        <a:t>פוש: כמות הדגים</a:t>
                      </a:r>
                    </a:p>
                    <a:p>
                      <a:pPr algn="r" rtl="1"/>
                      <a:endParaRPr lang="he-IL" dirty="0"/>
                    </a:p>
                  </a:txBody>
                  <a:tcPr/>
                </a:tc>
                <a:tc>
                  <a:txBody>
                    <a:bodyPr/>
                    <a:lstStyle/>
                    <a:p>
                      <a:pPr algn="ctr" rtl="1"/>
                      <a:endParaRPr lang="he-IL" dirty="0"/>
                    </a:p>
                  </a:txBody>
                  <a:tcPr/>
                </a:tc>
                <a:extLst>
                  <a:ext uri="{0D108BD9-81ED-4DB2-BD59-A6C34878D82A}">
                    <a16:rowId xmlns:a16="http://schemas.microsoft.com/office/drawing/2014/main" val="1540385743"/>
                  </a:ext>
                </a:extLst>
              </a:tr>
            </a:tbl>
          </a:graphicData>
        </a:graphic>
      </p:graphicFrame>
    </p:spTree>
    <p:extLst>
      <p:ext uri="{BB962C8B-B14F-4D97-AF65-F5344CB8AC3E}">
        <p14:creationId xmlns:p14="http://schemas.microsoft.com/office/powerpoint/2010/main" val="1421335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AA299-00ED-45A0-90DF-3E653B12BABB}"/>
              </a:ext>
            </a:extLst>
          </p:cNvPr>
          <p:cNvSpPr>
            <a:spLocks noGrp="1"/>
          </p:cNvSpPr>
          <p:nvPr>
            <p:ph type="sldNum" sz="quarter" idx="12"/>
          </p:nvPr>
        </p:nvSpPr>
        <p:spPr/>
        <p:txBody>
          <a:bodyPr/>
          <a:lstStyle/>
          <a:p>
            <a:fld id="{30B5AEA1-D316-4AF5-8F3B-8C061AAC02FC}" type="slidenum">
              <a:rPr lang="he-IL" smtClean="0"/>
              <a:t>22</a:t>
            </a:fld>
            <a:endParaRPr lang="he-IL"/>
          </a:p>
        </p:txBody>
      </p:sp>
      <p:graphicFrame>
        <p:nvGraphicFramePr>
          <p:cNvPr id="7" name="Table 7">
            <a:extLst>
              <a:ext uri="{FF2B5EF4-FFF2-40B4-BE49-F238E27FC236}">
                <a16:creationId xmlns:a16="http://schemas.microsoft.com/office/drawing/2014/main" id="{3FED32CA-DBBF-4A25-BD88-D81ECD82E525}"/>
              </a:ext>
            </a:extLst>
          </p:cNvPr>
          <p:cNvGraphicFramePr>
            <a:graphicFrameLocks noGrp="1"/>
          </p:cNvGraphicFramePr>
          <p:nvPr>
            <p:extLst>
              <p:ext uri="{D42A27DB-BD31-4B8C-83A1-F6EECF244321}">
                <p14:modId xmlns:p14="http://schemas.microsoft.com/office/powerpoint/2010/main" val="944093333"/>
              </p:ext>
            </p:extLst>
          </p:nvPr>
        </p:nvGraphicFramePr>
        <p:xfrm>
          <a:off x="0" y="197200"/>
          <a:ext cx="6858000" cy="10684870"/>
        </p:xfrm>
        <a:graphic>
          <a:graphicData uri="http://schemas.openxmlformats.org/drawingml/2006/table">
            <a:tbl>
              <a:tblPr rtl="1" firstRow="1" bandRow="1">
                <a:tableStyleId>{073A0DAA-6AF3-43AB-8588-CEC1D06C72B9}</a:tableStyleId>
              </a:tblPr>
              <a:tblGrid>
                <a:gridCol w="1714500">
                  <a:extLst>
                    <a:ext uri="{9D8B030D-6E8A-4147-A177-3AD203B41FA5}">
                      <a16:colId xmlns:a16="http://schemas.microsoft.com/office/drawing/2014/main" val="2882074784"/>
                    </a:ext>
                  </a:extLst>
                </a:gridCol>
                <a:gridCol w="1714500">
                  <a:extLst>
                    <a:ext uri="{9D8B030D-6E8A-4147-A177-3AD203B41FA5}">
                      <a16:colId xmlns:a16="http://schemas.microsoft.com/office/drawing/2014/main" val="1118327068"/>
                    </a:ext>
                  </a:extLst>
                </a:gridCol>
                <a:gridCol w="1714500">
                  <a:extLst>
                    <a:ext uri="{9D8B030D-6E8A-4147-A177-3AD203B41FA5}">
                      <a16:colId xmlns:a16="http://schemas.microsoft.com/office/drawing/2014/main" val="2080058381"/>
                    </a:ext>
                  </a:extLst>
                </a:gridCol>
                <a:gridCol w="1714500">
                  <a:extLst>
                    <a:ext uri="{9D8B030D-6E8A-4147-A177-3AD203B41FA5}">
                      <a16:colId xmlns:a16="http://schemas.microsoft.com/office/drawing/2014/main" val="1693769275"/>
                    </a:ext>
                  </a:extLst>
                </a:gridCol>
              </a:tblGrid>
              <a:tr h="1161873">
                <a:tc>
                  <a:txBody>
                    <a:bodyPr/>
                    <a:lstStyle/>
                    <a:p>
                      <a:pPr algn="ctr" rtl="1"/>
                      <a:r>
                        <a:rPr lang="he-IL" dirty="0"/>
                        <a:t>שם פעולה</a:t>
                      </a:r>
                    </a:p>
                  </a:txBody>
                  <a:tcPr/>
                </a:tc>
                <a:tc>
                  <a:txBody>
                    <a:bodyPr/>
                    <a:lstStyle/>
                    <a:p>
                      <a:pPr algn="ctr" rtl="1"/>
                      <a:r>
                        <a:rPr lang="he-IL" dirty="0"/>
                        <a:t>הסבר</a:t>
                      </a:r>
                    </a:p>
                  </a:txBody>
                  <a:tcPr/>
                </a:tc>
                <a:tc>
                  <a:txBody>
                    <a:bodyPr/>
                    <a:lstStyle/>
                    <a:p>
                      <a:pPr algn="ctr" rtl="1"/>
                      <a:r>
                        <a:rPr lang="he-IL" dirty="0"/>
                        <a:t>קלט</a:t>
                      </a:r>
                    </a:p>
                  </a:txBody>
                  <a:tcPr/>
                </a:tc>
                <a:tc>
                  <a:txBody>
                    <a:bodyPr/>
                    <a:lstStyle/>
                    <a:p>
                      <a:pPr algn="ctr" rtl="1"/>
                      <a:r>
                        <a:rPr lang="he-IL" dirty="0"/>
                        <a:t>פלט</a:t>
                      </a:r>
                    </a:p>
                  </a:txBody>
                  <a:tcPr/>
                </a:tc>
                <a:extLst>
                  <a:ext uri="{0D108BD9-81ED-4DB2-BD59-A6C34878D82A}">
                    <a16:rowId xmlns:a16="http://schemas.microsoft.com/office/drawing/2014/main" val="2333346643"/>
                  </a:ext>
                </a:extLst>
              </a:tr>
              <a:tr h="1161873">
                <a:tc>
                  <a:txBody>
                    <a:bodyPr/>
                    <a:lstStyle/>
                    <a:p>
                      <a:pPr algn="ctr" rtl="1"/>
                      <a:r>
                        <a:rPr lang="en-US" dirty="0" err="1"/>
                        <a:t>draw_single_fish</a:t>
                      </a:r>
                      <a:endParaRPr lang="he-IL" dirty="0"/>
                    </a:p>
                  </a:txBody>
                  <a:tcPr/>
                </a:tc>
                <a:tc>
                  <a:txBody>
                    <a:bodyPr/>
                    <a:lstStyle/>
                    <a:p>
                      <a:pPr algn="ctr" rtl="1"/>
                      <a:r>
                        <a:rPr lang="he-IL" dirty="0"/>
                        <a:t>מצייר דג אחד על המסך</a:t>
                      </a:r>
                    </a:p>
                  </a:txBody>
                  <a:tcPr/>
                </a:tc>
                <a:tc>
                  <a:txBody>
                    <a:bodyPr/>
                    <a:lstStyle/>
                    <a:p>
                      <a:pPr algn="r" rtl="1"/>
                      <a:r>
                        <a:rPr lang="he-IL" dirty="0"/>
                        <a:t>פוש: איקס</a:t>
                      </a:r>
                    </a:p>
                    <a:p>
                      <a:pPr algn="r" rtl="1"/>
                      <a:r>
                        <a:rPr lang="he-IL" dirty="0"/>
                        <a:t>פוש: וואי</a:t>
                      </a:r>
                    </a:p>
                    <a:p>
                      <a:pPr algn="r" rtl="1"/>
                      <a:r>
                        <a:rPr lang="he-IL" dirty="0"/>
                        <a:t>פוש: כיוון הדג</a:t>
                      </a:r>
                    </a:p>
                    <a:p>
                      <a:pPr algn="r" rtl="1"/>
                      <a:r>
                        <a:rPr lang="he-IL" dirty="0"/>
                        <a:t>פוש: סוג הדג</a:t>
                      </a:r>
                    </a:p>
                  </a:txBody>
                  <a:tcPr/>
                </a:tc>
                <a:tc>
                  <a:txBody>
                    <a:bodyPr/>
                    <a:lstStyle/>
                    <a:p>
                      <a:pPr algn="ctr" rtl="1"/>
                      <a:endParaRPr lang="he-IL"/>
                    </a:p>
                  </a:txBody>
                  <a:tcPr/>
                </a:tc>
                <a:extLst>
                  <a:ext uri="{0D108BD9-81ED-4DB2-BD59-A6C34878D82A}">
                    <a16:rowId xmlns:a16="http://schemas.microsoft.com/office/drawing/2014/main" val="4106155957"/>
                  </a:ext>
                </a:extLst>
              </a:tr>
              <a:tr h="1161873">
                <a:tc>
                  <a:txBody>
                    <a:bodyPr/>
                    <a:lstStyle/>
                    <a:p>
                      <a:pPr algn="ctr" rtl="1"/>
                      <a:r>
                        <a:rPr lang="en-US" dirty="0" err="1"/>
                        <a:t>march_switch</a:t>
                      </a:r>
                      <a:endParaRPr lang="he-IL" dirty="0"/>
                    </a:p>
                  </a:txBody>
                  <a:tcPr/>
                </a:tc>
                <a:tc>
                  <a:txBody>
                    <a:bodyPr/>
                    <a:lstStyle/>
                    <a:p>
                      <a:pPr algn="ctr" rtl="1"/>
                      <a:r>
                        <a:rPr lang="he-IL" dirty="0"/>
                        <a:t>האלגוריתם עצמו של ה</a:t>
                      </a:r>
                      <a:r>
                        <a:rPr lang="en-US" dirty="0"/>
                        <a:t>marching squares</a:t>
                      </a:r>
                    </a:p>
                    <a:p>
                      <a:pPr algn="ctr" rtl="1"/>
                      <a:r>
                        <a:rPr lang="he-IL" dirty="0"/>
                        <a:t>מקבל מספר מ0-15 ומצייר צורה על המסך בהתאם בקורדינאטות המתאימות</a:t>
                      </a:r>
                    </a:p>
                  </a:txBody>
                  <a:tcPr/>
                </a:tc>
                <a:tc>
                  <a:txBody>
                    <a:bodyPr/>
                    <a:lstStyle/>
                    <a:p>
                      <a:pPr algn="r" rtl="1"/>
                      <a:r>
                        <a:rPr lang="he-IL" dirty="0"/>
                        <a:t>פוש: איקס</a:t>
                      </a:r>
                    </a:p>
                    <a:p>
                      <a:pPr algn="r" rtl="1"/>
                      <a:r>
                        <a:rPr lang="he-IL" dirty="0"/>
                        <a:t>פוש: וואי</a:t>
                      </a:r>
                    </a:p>
                    <a:p>
                      <a:pPr algn="r" rtl="1"/>
                      <a:r>
                        <a:rPr lang="he-IL" dirty="0"/>
                        <a:t>פוש: צבע מערה</a:t>
                      </a:r>
                    </a:p>
                    <a:p>
                      <a:pPr algn="r" rtl="1"/>
                      <a:r>
                        <a:rPr lang="he-IL" dirty="0"/>
                        <a:t>פוש: צבע מים</a:t>
                      </a:r>
                    </a:p>
                    <a:p>
                      <a:pPr algn="r" rtl="1"/>
                      <a:r>
                        <a:rPr lang="he-IL" dirty="0"/>
                        <a:t>פוש: מצב (0-15)</a:t>
                      </a:r>
                    </a:p>
                  </a:txBody>
                  <a:tcPr/>
                </a:tc>
                <a:tc>
                  <a:txBody>
                    <a:bodyPr/>
                    <a:lstStyle/>
                    <a:p>
                      <a:pPr algn="ctr" rtl="1"/>
                      <a:endParaRPr lang="he-IL"/>
                    </a:p>
                  </a:txBody>
                  <a:tcPr/>
                </a:tc>
                <a:extLst>
                  <a:ext uri="{0D108BD9-81ED-4DB2-BD59-A6C34878D82A}">
                    <a16:rowId xmlns:a16="http://schemas.microsoft.com/office/drawing/2014/main" val="783253676"/>
                  </a:ext>
                </a:extLst>
              </a:tr>
              <a:tr h="1161873">
                <a:tc>
                  <a:txBody>
                    <a:bodyPr/>
                    <a:lstStyle/>
                    <a:p>
                      <a:pPr algn="ctr" rtl="1"/>
                      <a:r>
                        <a:rPr lang="en-US" dirty="0" err="1"/>
                        <a:t>draw_rtriangle</a:t>
                      </a:r>
                      <a:endParaRPr lang="he-IL" dirty="0"/>
                    </a:p>
                  </a:txBody>
                  <a:tcPr/>
                </a:tc>
                <a:tc>
                  <a:txBody>
                    <a:bodyPr/>
                    <a:lstStyle/>
                    <a:p>
                      <a:pPr algn="ctr" rtl="1"/>
                      <a:r>
                        <a:rPr lang="he-IL" dirty="0"/>
                        <a:t>מצייר משולש ישר זווית (הניצבים חייבים להיות שווים)</a:t>
                      </a:r>
                    </a:p>
                  </a:txBody>
                  <a:tcPr/>
                </a:tc>
                <a:tc>
                  <a:txBody>
                    <a:bodyPr/>
                    <a:lstStyle/>
                    <a:p>
                      <a:pPr algn="r" rtl="1"/>
                      <a:r>
                        <a:rPr lang="he-IL" dirty="0"/>
                        <a:t>פוש: איקס</a:t>
                      </a:r>
                    </a:p>
                    <a:p>
                      <a:pPr algn="r" rtl="1"/>
                      <a:r>
                        <a:rPr lang="he-IL" dirty="0"/>
                        <a:t>פוש: וואי</a:t>
                      </a:r>
                    </a:p>
                    <a:p>
                      <a:pPr algn="r" rtl="1"/>
                      <a:r>
                        <a:rPr lang="he-IL" dirty="0"/>
                        <a:t>פוש: אורך</a:t>
                      </a:r>
                    </a:p>
                    <a:p>
                      <a:pPr algn="r" rtl="1"/>
                      <a:r>
                        <a:rPr lang="he-IL" dirty="0"/>
                        <a:t>פוש: גובה</a:t>
                      </a:r>
                    </a:p>
                    <a:p>
                      <a:pPr algn="r" rtl="1"/>
                      <a:r>
                        <a:rPr lang="he-IL" dirty="0"/>
                        <a:t>פוש: צבע</a:t>
                      </a:r>
                    </a:p>
                    <a:p>
                      <a:pPr algn="r" rtl="1"/>
                      <a:r>
                        <a:rPr lang="he-IL" dirty="0"/>
                        <a:t>פוש: סוג המשולש</a:t>
                      </a:r>
                    </a:p>
                    <a:p>
                      <a:pPr algn="r" rtl="1"/>
                      <a:r>
                        <a:rPr lang="he-IL" dirty="0"/>
                        <a:t>0 = שמאל למעלה</a:t>
                      </a:r>
                    </a:p>
                    <a:p>
                      <a:pPr algn="r" rtl="1"/>
                      <a:r>
                        <a:rPr lang="he-IL" dirty="0"/>
                        <a:t>1 = ימין למעלה</a:t>
                      </a:r>
                    </a:p>
                    <a:p>
                      <a:pPr algn="r" rtl="1"/>
                      <a:r>
                        <a:rPr lang="he-IL" dirty="0"/>
                        <a:t>2 = ימין למטה</a:t>
                      </a:r>
                    </a:p>
                    <a:p>
                      <a:pPr algn="r" rtl="1"/>
                      <a:r>
                        <a:rPr lang="he-IL" dirty="0"/>
                        <a:t>3 = שמאל למטה</a:t>
                      </a:r>
                    </a:p>
                  </a:txBody>
                  <a:tcPr/>
                </a:tc>
                <a:tc>
                  <a:txBody>
                    <a:bodyPr/>
                    <a:lstStyle/>
                    <a:p>
                      <a:pPr algn="ctr" rtl="1"/>
                      <a:endParaRPr lang="he-IL"/>
                    </a:p>
                  </a:txBody>
                  <a:tcPr/>
                </a:tc>
                <a:extLst>
                  <a:ext uri="{0D108BD9-81ED-4DB2-BD59-A6C34878D82A}">
                    <a16:rowId xmlns:a16="http://schemas.microsoft.com/office/drawing/2014/main" val="2908697099"/>
                  </a:ext>
                </a:extLst>
              </a:tr>
              <a:tr h="1575691">
                <a:tc>
                  <a:txBody>
                    <a:bodyPr/>
                    <a:lstStyle/>
                    <a:p>
                      <a:pPr algn="ctr" rtl="1"/>
                      <a:r>
                        <a:rPr lang="en-US" dirty="0" err="1"/>
                        <a:t>clearscrn</a:t>
                      </a:r>
                      <a:endParaRPr lang="he-IL" dirty="0"/>
                    </a:p>
                  </a:txBody>
                  <a:tcPr/>
                </a:tc>
                <a:tc>
                  <a:txBody>
                    <a:bodyPr/>
                    <a:lstStyle/>
                    <a:p>
                      <a:pPr algn="ctr" rtl="1"/>
                      <a:r>
                        <a:rPr lang="he-IL" dirty="0"/>
                        <a:t>מוחק את המסך (שחור)</a:t>
                      </a:r>
                    </a:p>
                  </a:txBody>
                  <a:tcPr/>
                </a:tc>
                <a:tc>
                  <a:txBody>
                    <a:bodyPr/>
                    <a:lstStyle/>
                    <a:p>
                      <a:pPr algn="ctr" rtl="1"/>
                      <a:endParaRPr lang="he-IL"/>
                    </a:p>
                  </a:txBody>
                  <a:tcPr/>
                </a:tc>
                <a:tc>
                  <a:txBody>
                    <a:bodyPr/>
                    <a:lstStyle/>
                    <a:p>
                      <a:pPr algn="ctr" rtl="1"/>
                      <a:endParaRPr lang="he-IL"/>
                    </a:p>
                  </a:txBody>
                  <a:tcPr/>
                </a:tc>
                <a:extLst>
                  <a:ext uri="{0D108BD9-81ED-4DB2-BD59-A6C34878D82A}">
                    <a16:rowId xmlns:a16="http://schemas.microsoft.com/office/drawing/2014/main" val="1365138655"/>
                  </a:ext>
                </a:extLst>
              </a:tr>
              <a:tr h="1161873">
                <a:tc>
                  <a:txBody>
                    <a:bodyPr/>
                    <a:lstStyle/>
                    <a:p>
                      <a:pPr algn="ctr" rtl="1"/>
                      <a:r>
                        <a:rPr lang="en-US" dirty="0" err="1"/>
                        <a:t>fileLen</a:t>
                      </a:r>
                      <a:endParaRPr lang="he-IL" dirty="0"/>
                    </a:p>
                  </a:txBody>
                  <a:tcPr/>
                </a:tc>
                <a:tc>
                  <a:txBody>
                    <a:bodyPr/>
                    <a:lstStyle/>
                    <a:p>
                      <a:pPr algn="ctr" rtl="1"/>
                      <a:r>
                        <a:rPr lang="he-IL" dirty="0"/>
                        <a:t>מחזיר גודל של קובץ</a:t>
                      </a:r>
                    </a:p>
                  </a:txBody>
                  <a:tcPr/>
                </a:tc>
                <a:tc>
                  <a:txBody>
                    <a:bodyPr/>
                    <a:lstStyle/>
                    <a:p>
                      <a:pPr algn="r" rtl="1"/>
                      <a:r>
                        <a:rPr lang="he-IL" dirty="0"/>
                        <a:t>פוש: </a:t>
                      </a:r>
                      <a:r>
                        <a:rPr lang="en-US" dirty="0"/>
                        <a:t>file handle</a:t>
                      </a:r>
                      <a:endParaRPr lang="he-IL" dirty="0"/>
                    </a:p>
                  </a:txBody>
                  <a:tcPr/>
                </a:tc>
                <a:tc>
                  <a:txBody>
                    <a:bodyPr/>
                    <a:lstStyle/>
                    <a:p>
                      <a:pPr algn="ctr" rtl="1"/>
                      <a:r>
                        <a:rPr lang="he-IL" dirty="0"/>
                        <a:t>גודל ב</a:t>
                      </a:r>
                      <a:r>
                        <a:rPr lang="en-US" dirty="0" err="1"/>
                        <a:t>si</a:t>
                      </a:r>
                      <a:endParaRPr lang="he-IL" dirty="0"/>
                    </a:p>
                  </a:txBody>
                  <a:tcPr/>
                </a:tc>
                <a:extLst>
                  <a:ext uri="{0D108BD9-81ED-4DB2-BD59-A6C34878D82A}">
                    <a16:rowId xmlns:a16="http://schemas.microsoft.com/office/drawing/2014/main" val="3308777745"/>
                  </a:ext>
                </a:extLst>
              </a:tr>
              <a:tr h="1161873">
                <a:tc>
                  <a:txBody>
                    <a:bodyPr/>
                    <a:lstStyle/>
                    <a:p>
                      <a:pPr algn="ctr" rtl="1"/>
                      <a:r>
                        <a:rPr lang="en-US" dirty="0" err="1"/>
                        <a:t>ShowBMP</a:t>
                      </a:r>
                      <a:endParaRPr lang="he-IL" dirty="0"/>
                    </a:p>
                  </a:txBody>
                  <a:tcPr/>
                </a:tc>
                <a:tc>
                  <a:txBody>
                    <a:bodyPr/>
                    <a:lstStyle/>
                    <a:p>
                      <a:pPr algn="ctr" rtl="1"/>
                      <a:r>
                        <a:rPr lang="he-IL" dirty="0"/>
                        <a:t>מצייר קובץ </a:t>
                      </a:r>
                      <a:r>
                        <a:rPr lang="en-US" dirty="0"/>
                        <a:t>bmp</a:t>
                      </a:r>
                    </a:p>
                    <a:p>
                      <a:pPr algn="ctr" rtl="1"/>
                      <a:r>
                        <a:rPr lang="he-IL" dirty="0"/>
                        <a:t>לא אני כתבתי את הפעולה המורה הביא אבל אני שיניתי בה משהו כדי שהיא לא תצייר ורוד כדי שאני אוכל לעשות דמויות עם רקע</a:t>
                      </a:r>
                      <a:r>
                        <a:rPr lang="en-US" dirty="0"/>
                        <a:t>transparent  </a:t>
                      </a:r>
                    </a:p>
                    <a:p>
                      <a:pPr algn="ctr" rtl="1"/>
                      <a:r>
                        <a:rPr lang="he-IL" dirty="0"/>
                        <a:t>בכך שפשוט אצבע אותו בורוד</a:t>
                      </a:r>
                    </a:p>
                  </a:txBody>
                  <a:tcPr/>
                </a:tc>
                <a:tc>
                  <a:txBody>
                    <a:bodyPr/>
                    <a:lstStyle/>
                    <a:p>
                      <a:pPr algn="ctr" rtl="1"/>
                      <a:endParaRPr lang="he-IL"/>
                    </a:p>
                  </a:txBody>
                  <a:tcPr/>
                </a:tc>
                <a:tc>
                  <a:txBody>
                    <a:bodyPr/>
                    <a:lstStyle/>
                    <a:p>
                      <a:pPr algn="ctr" rtl="1"/>
                      <a:endParaRPr lang="he-IL" dirty="0"/>
                    </a:p>
                  </a:txBody>
                  <a:tcPr/>
                </a:tc>
                <a:extLst>
                  <a:ext uri="{0D108BD9-81ED-4DB2-BD59-A6C34878D82A}">
                    <a16:rowId xmlns:a16="http://schemas.microsoft.com/office/drawing/2014/main" val="2911542897"/>
                  </a:ext>
                </a:extLst>
              </a:tr>
            </a:tbl>
          </a:graphicData>
        </a:graphic>
      </p:graphicFrame>
      <p:sp>
        <p:nvSpPr>
          <p:cNvPr id="2" name="TextBox 1">
            <a:extLst>
              <a:ext uri="{FF2B5EF4-FFF2-40B4-BE49-F238E27FC236}">
                <a16:creationId xmlns:a16="http://schemas.microsoft.com/office/drawing/2014/main" id="{F245A477-9A57-4741-8805-89F9580161E6}"/>
              </a:ext>
            </a:extLst>
          </p:cNvPr>
          <p:cNvSpPr txBox="1"/>
          <p:nvPr/>
        </p:nvSpPr>
        <p:spPr>
          <a:xfrm>
            <a:off x="2974848" y="4498848"/>
            <a:ext cx="914400" cy="914400"/>
          </a:xfrm>
          <a:prstGeom prst="rect">
            <a:avLst/>
          </a:prstGeom>
          <a:noFill/>
        </p:spPr>
        <p:txBody>
          <a:bodyPr wrap="square" rtlCol="1">
            <a:spAutoFit/>
          </a:bodyPr>
          <a:lstStyle/>
          <a:p>
            <a:endParaRPr lang="he-IL"/>
          </a:p>
        </p:txBody>
      </p:sp>
    </p:spTree>
    <p:extLst>
      <p:ext uri="{BB962C8B-B14F-4D97-AF65-F5344CB8AC3E}">
        <p14:creationId xmlns:p14="http://schemas.microsoft.com/office/powerpoint/2010/main" val="207930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2D01-04F4-4C98-AC2B-6204FA9828F8}"/>
              </a:ext>
            </a:extLst>
          </p:cNvPr>
          <p:cNvSpPr>
            <a:spLocks noGrp="1"/>
          </p:cNvSpPr>
          <p:nvPr>
            <p:ph type="title"/>
          </p:nvPr>
        </p:nvSpPr>
        <p:spPr/>
        <p:txBody>
          <a:bodyPr/>
          <a:lstStyle/>
          <a:p>
            <a:pPr algn="ctr"/>
            <a:r>
              <a:rPr lang="he-IL" b="1" u="sng" dirty="0">
                <a:cs typeface="+mn-cs"/>
              </a:rPr>
              <a:t>דוגמאות הרצה</a:t>
            </a:r>
          </a:p>
        </p:txBody>
      </p:sp>
      <p:sp>
        <p:nvSpPr>
          <p:cNvPr id="4" name="Slide Number Placeholder 3">
            <a:extLst>
              <a:ext uri="{FF2B5EF4-FFF2-40B4-BE49-F238E27FC236}">
                <a16:creationId xmlns:a16="http://schemas.microsoft.com/office/drawing/2014/main" id="{EB888BA2-9987-4045-8CCD-E2F01D68AD66}"/>
              </a:ext>
            </a:extLst>
          </p:cNvPr>
          <p:cNvSpPr>
            <a:spLocks noGrp="1"/>
          </p:cNvSpPr>
          <p:nvPr>
            <p:ph type="sldNum" sz="quarter" idx="12"/>
          </p:nvPr>
        </p:nvSpPr>
        <p:spPr/>
        <p:txBody>
          <a:bodyPr/>
          <a:lstStyle/>
          <a:p>
            <a:fld id="{30B5AEA1-D316-4AF5-8F3B-8C061AAC02FC}" type="slidenum">
              <a:rPr lang="he-IL" smtClean="0"/>
              <a:t>23</a:t>
            </a:fld>
            <a:endParaRPr lang="he-IL"/>
          </a:p>
        </p:txBody>
      </p:sp>
      <p:pic>
        <p:nvPicPr>
          <p:cNvPr id="5" name="Picture 4">
            <a:extLst>
              <a:ext uri="{FF2B5EF4-FFF2-40B4-BE49-F238E27FC236}">
                <a16:creationId xmlns:a16="http://schemas.microsoft.com/office/drawing/2014/main" id="{9D86B40D-E0FD-41C3-9CDE-B91143605C78}"/>
              </a:ext>
            </a:extLst>
          </p:cNvPr>
          <p:cNvPicPr>
            <a:picLocks noChangeAspect="1"/>
          </p:cNvPicPr>
          <p:nvPr/>
        </p:nvPicPr>
        <p:blipFill>
          <a:blip r:embed="rId2"/>
          <a:stretch>
            <a:fillRect/>
          </a:stretch>
        </p:blipFill>
        <p:spPr>
          <a:xfrm>
            <a:off x="0" y="1936476"/>
            <a:ext cx="4149090" cy="2583517"/>
          </a:xfrm>
          <a:custGeom>
            <a:avLst/>
            <a:gdLst>
              <a:gd name="connsiteX0" fmla="*/ 0 w 4149090"/>
              <a:gd name="connsiteY0" fmla="*/ 0 h 2583517"/>
              <a:gd name="connsiteX1" fmla="*/ 650024 w 4149090"/>
              <a:gd name="connsiteY1" fmla="*/ 0 h 2583517"/>
              <a:gd name="connsiteX2" fmla="*/ 1217066 w 4149090"/>
              <a:gd name="connsiteY2" fmla="*/ 0 h 2583517"/>
              <a:gd name="connsiteX3" fmla="*/ 1784109 w 4149090"/>
              <a:gd name="connsiteY3" fmla="*/ 0 h 2583517"/>
              <a:gd name="connsiteX4" fmla="*/ 2517115 w 4149090"/>
              <a:gd name="connsiteY4" fmla="*/ 0 h 2583517"/>
              <a:gd name="connsiteX5" fmla="*/ 3084157 w 4149090"/>
              <a:gd name="connsiteY5" fmla="*/ 0 h 2583517"/>
              <a:gd name="connsiteX6" fmla="*/ 4149090 w 4149090"/>
              <a:gd name="connsiteY6" fmla="*/ 0 h 2583517"/>
              <a:gd name="connsiteX7" fmla="*/ 4149090 w 4149090"/>
              <a:gd name="connsiteY7" fmla="*/ 594209 h 2583517"/>
              <a:gd name="connsiteX8" fmla="*/ 4149090 w 4149090"/>
              <a:gd name="connsiteY8" fmla="*/ 1162583 h 2583517"/>
              <a:gd name="connsiteX9" fmla="*/ 4149090 w 4149090"/>
              <a:gd name="connsiteY9" fmla="*/ 1834297 h 2583517"/>
              <a:gd name="connsiteX10" fmla="*/ 4149090 w 4149090"/>
              <a:gd name="connsiteY10" fmla="*/ 2583517 h 2583517"/>
              <a:gd name="connsiteX11" fmla="*/ 3457575 w 4149090"/>
              <a:gd name="connsiteY11" fmla="*/ 2583517 h 2583517"/>
              <a:gd name="connsiteX12" fmla="*/ 2849042 w 4149090"/>
              <a:gd name="connsiteY12" fmla="*/ 2583517 h 2583517"/>
              <a:gd name="connsiteX13" fmla="*/ 2157527 w 4149090"/>
              <a:gd name="connsiteY13" fmla="*/ 2583517 h 2583517"/>
              <a:gd name="connsiteX14" fmla="*/ 1590484 w 4149090"/>
              <a:gd name="connsiteY14" fmla="*/ 2583517 h 2583517"/>
              <a:gd name="connsiteX15" fmla="*/ 857479 w 4149090"/>
              <a:gd name="connsiteY15" fmla="*/ 2583517 h 2583517"/>
              <a:gd name="connsiteX16" fmla="*/ 0 w 4149090"/>
              <a:gd name="connsiteY16" fmla="*/ 2583517 h 2583517"/>
              <a:gd name="connsiteX17" fmla="*/ 0 w 4149090"/>
              <a:gd name="connsiteY17" fmla="*/ 2015143 h 2583517"/>
              <a:gd name="connsiteX18" fmla="*/ 0 w 4149090"/>
              <a:gd name="connsiteY18" fmla="*/ 1446770 h 2583517"/>
              <a:gd name="connsiteX19" fmla="*/ 0 w 4149090"/>
              <a:gd name="connsiteY19" fmla="*/ 749220 h 2583517"/>
              <a:gd name="connsiteX20" fmla="*/ 0 w 4149090"/>
              <a:gd name="connsiteY20" fmla="*/ 0 h 25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49090" h="2583517" fill="none" extrusionOk="0">
                <a:moveTo>
                  <a:pt x="0" y="0"/>
                </a:moveTo>
                <a:cubicBezTo>
                  <a:pt x="315655" y="31777"/>
                  <a:pt x="389622" y="-18542"/>
                  <a:pt x="650024" y="0"/>
                </a:cubicBezTo>
                <a:cubicBezTo>
                  <a:pt x="910426" y="18542"/>
                  <a:pt x="996879" y="8208"/>
                  <a:pt x="1217066" y="0"/>
                </a:cubicBezTo>
                <a:cubicBezTo>
                  <a:pt x="1437253" y="-8208"/>
                  <a:pt x="1555730" y="-4463"/>
                  <a:pt x="1784109" y="0"/>
                </a:cubicBezTo>
                <a:cubicBezTo>
                  <a:pt x="2012488" y="4463"/>
                  <a:pt x="2367735" y="10082"/>
                  <a:pt x="2517115" y="0"/>
                </a:cubicBezTo>
                <a:cubicBezTo>
                  <a:pt x="2666495" y="-10082"/>
                  <a:pt x="2825452" y="12776"/>
                  <a:pt x="3084157" y="0"/>
                </a:cubicBezTo>
                <a:cubicBezTo>
                  <a:pt x="3342862" y="-12776"/>
                  <a:pt x="3885334" y="50646"/>
                  <a:pt x="4149090" y="0"/>
                </a:cubicBezTo>
                <a:cubicBezTo>
                  <a:pt x="4135702" y="203697"/>
                  <a:pt x="4167171" y="465890"/>
                  <a:pt x="4149090" y="594209"/>
                </a:cubicBezTo>
                <a:cubicBezTo>
                  <a:pt x="4131009" y="722528"/>
                  <a:pt x="4144356" y="1019347"/>
                  <a:pt x="4149090" y="1162583"/>
                </a:cubicBezTo>
                <a:cubicBezTo>
                  <a:pt x="4153824" y="1305819"/>
                  <a:pt x="4168634" y="1536333"/>
                  <a:pt x="4149090" y="1834297"/>
                </a:cubicBezTo>
                <a:cubicBezTo>
                  <a:pt x="4129546" y="2132261"/>
                  <a:pt x="4180467" y="2409440"/>
                  <a:pt x="4149090" y="2583517"/>
                </a:cubicBezTo>
                <a:cubicBezTo>
                  <a:pt x="3921958" y="2565400"/>
                  <a:pt x="3746134" y="2589267"/>
                  <a:pt x="3457575" y="2583517"/>
                </a:cubicBezTo>
                <a:cubicBezTo>
                  <a:pt x="3169017" y="2577767"/>
                  <a:pt x="3050038" y="2610956"/>
                  <a:pt x="2849042" y="2583517"/>
                </a:cubicBezTo>
                <a:cubicBezTo>
                  <a:pt x="2648046" y="2556078"/>
                  <a:pt x="2324895" y="2606855"/>
                  <a:pt x="2157527" y="2583517"/>
                </a:cubicBezTo>
                <a:cubicBezTo>
                  <a:pt x="1990159" y="2560179"/>
                  <a:pt x="1775951" y="2602582"/>
                  <a:pt x="1590484" y="2583517"/>
                </a:cubicBezTo>
                <a:cubicBezTo>
                  <a:pt x="1405017" y="2564452"/>
                  <a:pt x="1115386" y="2612805"/>
                  <a:pt x="857479" y="2583517"/>
                </a:cubicBezTo>
                <a:cubicBezTo>
                  <a:pt x="599572" y="2554229"/>
                  <a:pt x="392771" y="2582719"/>
                  <a:pt x="0" y="2583517"/>
                </a:cubicBezTo>
                <a:cubicBezTo>
                  <a:pt x="21021" y="2407740"/>
                  <a:pt x="-16764" y="2235167"/>
                  <a:pt x="0" y="2015143"/>
                </a:cubicBezTo>
                <a:cubicBezTo>
                  <a:pt x="16764" y="1795119"/>
                  <a:pt x="-22862" y="1610069"/>
                  <a:pt x="0" y="1446770"/>
                </a:cubicBezTo>
                <a:cubicBezTo>
                  <a:pt x="22862" y="1283471"/>
                  <a:pt x="-1375" y="983166"/>
                  <a:pt x="0" y="749220"/>
                </a:cubicBezTo>
                <a:cubicBezTo>
                  <a:pt x="1375" y="515274"/>
                  <a:pt x="-27927" y="256762"/>
                  <a:pt x="0" y="0"/>
                </a:cubicBezTo>
                <a:close/>
              </a:path>
              <a:path w="4149090" h="2583517" stroke="0" extrusionOk="0">
                <a:moveTo>
                  <a:pt x="0" y="0"/>
                </a:moveTo>
                <a:cubicBezTo>
                  <a:pt x="182869" y="9918"/>
                  <a:pt x="399159" y="12300"/>
                  <a:pt x="774497" y="0"/>
                </a:cubicBezTo>
                <a:cubicBezTo>
                  <a:pt x="1149835" y="-12300"/>
                  <a:pt x="1271071" y="-22464"/>
                  <a:pt x="1466012" y="0"/>
                </a:cubicBezTo>
                <a:cubicBezTo>
                  <a:pt x="1660953" y="22464"/>
                  <a:pt x="1819206" y="29630"/>
                  <a:pt x="2157527" y="0"/>
                </a:cubicBezTo>
                <a:cubicBezTo>
                  <a:pt x="2495849" y="-29630"/>
                  <a:pt x="2456292" y="27212"/>
                  <a:pt x="2724569" y="0"/>
                </a:cubicBezTo>
                <a:cubicBezTo>
                  <a:pt x="2992846" y="-27212"/>
                  <a:pt x="3240643" y="-9030"/>
                  <a:pt x="3374593" y="0"/>
                </a:cubicBezTo>
                <a:cubicBezTo>
                  <a:pt x="3508543" y="9030"/>
                  <a:pt x="3943897" y="-28045"/>
                  <a:pt x="4149090" y="0"/>
                </a:cubicBezTo>
                <a:cubicBezTo>
                  <a:pt x="4145733" y="282097"/>
                  <a:pt x="4146095" y="444582"/>
                  <a:pt x="4149090" y="568374"/>
                </a:cubicBezTo>
                <a:cubicBezTo>
                  <a:pt x="4152085" y="692166"/>
                  <a:pt x="4147290" y="923518"/>
                  <a:pt x="4149090" y="1240088"/>
                </a:cubicBezTo>
                <a:cubicBezTo>
                  <a:pt x="4150890" y="1556658"/>
                  <a:pt x="4156759" y="1727321"/>
                  <a:pt x="4149090" y="1937638"/>
                </a:cubicBezTo>
                <a:cubicBezTo>
                  <a:pt x="4141422" y="2147955"/>
                  <a:pt x="4139919" y="2287055"/>
                  <a:pt x="4149090" y="2583517"/>
                </a:cubicBezTo>
                <a:cubicBezTo>
                  <a:pt x="3898595" y="2547577"/>
                  <a:pt x="3608650" y="2593522"/>
                  <a:pt x="3416084" y="2583517"/>
                </a:cubicBezTo>
                <a:cubicBezTo>
                  <a:pt x="3223518" y="2573512"/>
                  <a:pt x="3026316" y="2571340"/>
                  <a:pt x="2683078" y="2583517"/>
                </a:cubicBezTo>
                <a:cubicBezTo>
                  <a:pt x="2339840" y="2595694"/>
                  <a:pt x="2170149" y="2609160"/>
                  <a:pt x="2033054" y="2583517"/>
                </a:cubicBezTo>
                <a:cubicBezTo>
                  <a:pt x="1895959" y="2557874"/>
                  <a:pt x="1729010" y="2606308"/>
                  <a:pt x="1466012" y="2583517"/>
                </a:cubicBezTo>
                <a:cubicBezTo>
                  <a:pt x="1203014" y="2560726"/>
                  <a:pt x="1165180" y="2601269"/>
                  <a:pt x="898969" y="2583517"/>
                </a:cubicBezTo>
                <a:cubicBezTo>
                  <a:pt x="632758" y="2565765"/>
                  <a:pt x="449290" y="2553299"/>
                  <a:pt x="0" y="2583517"/>
                </a:cubicBezTo>
                <a:cubicBezTo>
                  <a:pt x="26119" y="2335967"/>
                  <a:pt x="-15600" y="2250323"/>
                  <a:pt x="0" y="1937638"/>
                </a:cubicBezTo>
                <a:cubicBezTo>
                  <a:pt x="15600" y="1624953"/>
                  <a:pt x="-2260" y="1443550"/>
                  <a:pt x="0" y="1240088"/>
                </a:cubicBezTo>
                <a:cubicBezTo>
                  <a:pt x="2260" y="1036626"/>
                  <a:pt x="25509" y="776893"/>
                  <a:pt x="0" y="620044"/>
                </a:cubicBezTo>
                <a:cubicBezTo>
                  <a:pt x="-25509" y="463195"/>
                  <a:pt x="21880" y="147452"/>
                  <a:pt x="0" y="0"/>
                </a:cubicBezTo>
                <a:close/>
              </a:path>
            </a:pathLst>
          </a:custGeom>
          <a:ln>
            <a:solidFill>
              <a:schemeClr val="tx1"/>
            </a:solidFill>
            <a:extLst>
              <a:ext uri="{C807C97D-BFC1-408E-A445-0C87EB9F89A2}">
                <ask:lineSketchStyleProps xmlns:ask="http://schemas.microsoft.com/office/drawing/2018/sketchyshapes" sd="3790017896">
                  <a:prstGeom prst="rect">
                    <a:avLst/>
                  </a:prstGeom>
                  <ask:type>
                    <ask:lineSketchFreehand/>
                  </ask:type>
                </ask:lineSketchStyleProps>
              </a:ext>
            </a:extLst>
          </a:ln>
        </p:spPr>
      </p:pic>
      <p:pic>
        <p:nvPicPr>
          <p:cNvPr id="6" name="Picture 5">
            <a:extLst>
              <a:ext uri="{FF2B5EF4-FFF2-40B4-BE49-F238E27FC236}">
                <a16:creationId xmlns:a16="http://schemas.microsoft.com/office/drawing/2014/main" id="{F8379064-387C-4B1B-90C5-CA07DBD2FD26}"/>
              </a:ext>
            </a:extLst>
          </p:cNvPr>
          <p:cNvPicPr>
            <a:picLocks noChangeAspect="1"/>
          </p:cNvPicPr>
          <p:nvPr/>
        </p:nvPicPr>
        <p:blipFill>
          <a:blip r:embed="rId3"/>
          <a:stretch>
            <a:fillRect/>
          </a:stretch>
        </p:blipFill>
        <p:spPr>
          <a:xfrm>
            <a:off x="2704997" y="4519993"/>
            <a:ext cx="4153003" cy="2583517"/>
          </a:xfrm>
          <a:custGeom>
            <a:avLst/>
            <a:gdLst>
              <a:gd name="connsiteX0" fmla="*/ 0 w 4153003"/>
              <a:gd name="connsiteY0" fmla="*/ 0 h 2583517"/>
              <a:gd name="connsiteX1" fmla="*/ 609107 w 4153003"/>
              <a:gd name="connsiteY1" fmla="*/ 0 h 2583517"/>
              <a:gd name="connsiteX2" fmla="*/ 1218214 w 4153003"/>
              <a:gd name="connsiteY2" fmla="*/ 0 h 2583517"/>
              <a:gd name="connsiteX3" fmla="*/ 1951911 w 4153003"/>
              <a:gd name="connsiteY3" fmla="*/ 0 h 2583517"/>
              <a:gd name="connsiteX4" fmla="*/ 2644079 w 4153003"/>
              <a:gd name="connsiteY4" fmla="*/ 0 h 2583517"/>
              <a:gd name="connsiteX5" fmla="*/ 3294716 w 4153003"/>
              <a:gd name="connsiteY5" fmla="*/ 0 h 2583517"/>
              <a:gd name="connsiteX6" fmla="*/ 4153003 w 4153003"/>
              <a:gd name="connsiteY6" fmla="*/ 0 h 2583517"/>
              <a:gd name="connsiteX7" fmla="*/ 4153003 w 4153003"/>
              <a:gd name="connsiteY7" fmla="*/ 568374 h 2583517"/>
              <a:gd name="connsiteX8" fmla="*/ 4153003 w 4153003"/>
              <a:gd name="connsiteY8" fmla="*/ 1136747 h 2583517"/>
              <a:gd name="connsiteX9" fmla="*/ 4153003 w 4153003"/>
              <a:gd name="connsiteY9" fmla="*/ 1730956 h 2583517"/>
              <a:gd name="connsiteX10" fmla="*/ 4153003 w 4153003"/>
              <a:gd name="connsiteY10" fmla="*/ 2583517 h 2583517"/>
              <a:gd name="connsiteX11" fmla="*/ 3502366 w 4153003"/>
              <a:gd name="connsiteY11" fmla="*/ 2583517 h 2583517"/>
              <a:gd name="connsiteX12" fmla="*/ 2768669 w 4153003"/>
              <a:gd name="connsiteY12" fmla="*/ 2583517 h 2583517"/>
              <a:gd name="connsiteX13" fmla="*/ 2118032 w 4153003"/>
              <a:gd name="connsiteY13" fmla="*/ 2583517 h 2583517"/>
              <a:gd name="connsiteX14" fmla="*/ 1508924 w 4153003"/>
              <a:gd name="connsiteY14" fmla="*/ 2583517 h 2583517"/>
              <a:gd name="connsiteX15" fmla="*/ 816757 w 4153003"/>
              <a:gd name="connsiteY15" fmla="*/ 2583517 h 2583517"/>
              <a:gd name="connsiteX16" fmla="*/ 0 w 4153003"/>
              <a:gd name="connsiteY16" fmla="*/ 2583517 h 2583517"/>
              <a:gd name="connsiteX17" fmla="*/ 0 w 4153003"/>
              <a:gd name="connsiteY17" fmla="*/ 1963473 h 2583517"/>
              <a:gd name="connsiteX18" fmla="*/ 0 w 4153003"/>
              <a:gd name="connsiteY18" fmla="*/ 1369264 h 2583517"/>
              <a:gd name="connsiteX19" fmla="*/ 0 w 4153003"/>
              <a:gd name="connsiteY19" fmla="*/ 749220 h 2583517"/>
              <a:gd name="connsiteX20" fmla="*/ 0 w 4153003"/>
              <a:gd name="connsiteY20" fmla="*/ 0 h 25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53003" h="2583517" fill="none" extrusionOk="0">
                <a:moveTo>
                  <a:pt x="0" y="0"/>
                </a:moveTo>
                <a:cubicBezTo>
                  <a:pt x="189025" y="9697"/>
                  <a:pt x="393411" y="-11565"/>
                  <a:pt x="609107" y="0"/>
                </a:cubicBezTo>
                <a:cubicBezTo>
                  <a:pt x="824803" y="11565"/>
                  <a:pt x="985654" y="-6247"/>
                  <a:pt x="1218214" y="0"/>
                </a:cubicBezTo>
                <a:cubicBezTo>
                  <a:pt x="1450774" y="6247"/>
                  <a:pt x="1627274" y="-5207"/>
                  <a:pt x="1951911" y="0"/>
                </a:cubicBezTo>
                <a:cubicBezTo>
                  <a:pt x="2276548" y="5207"/>
                  <a:pt x="2464506" y="-14043"/>
                  <a:pt x="2644079" y="0"/>
                </a:cubicBezTo>
                <a:cubicBezTo>
                  <a:pt x="2823652" y="14043"/>
                  <a:pt x="2970534" y="26124"/>
                  <a:pt x="3294716" y="0"/>
                </a:cubicBezTo>
                <a:cubicBezTo>
                  <a:pt x="3618898" y="-26124"/>
                  <a:pt x="3823965" y="4792"/>
                  <a:pt x="4153003" y="0"/>
                </a:cubicBezTo>
                <a:cubicBezTo>
                  <a:pt x="4153153" y="205254"/>
                  <a:pt x="4125727" y="414667"/>
                  <a:pt x="4153003" y="568374"/>
                </a:cubicBezTo>
                <a:cubicBezTo>
                  <a:pt x="4180279" y="722081"/>
                  <a:pt x="4168049" y="1021097"/>
                  <a:pt x="4153003" y="1136747"/>
                </a:cubicBezTo>
                <a:cubicBezTo>
                  <a:pt x="4137957" y="1252397"/>
                  <a:pt x="4146375" y="1523675"/>
                  <a:pt x="4153003" y="1730956"/>
                </a:cubicBezTo>
                <a:cubicBezTo>
                  <a:pt x="4159631" y="1938237"/>
                  <a:pt x="4140312" y="2392569"/>
                  <a:pt x="4153003" y="2583517"/>
                </a:cubicBezTo>
                <a:cubicBezTo>
                  <a:pt x="3926936" y="2603133"/>
                  <a:pt x="3713731" y="2597456"/>
                  <a:pt x="3502366" y="2583517"/>
                </a:cubicBezTo>
                <a:cubicBezTo>
                  <a:pt x="3291001" y="2569578"/>
                  <a:pt x="3133167" y="2583609"/>
                  <a:pt x="2768669" y="2583517"/>
                </a:cubicBezTo>
                <a:cubicBezTo>
                  <a:pt x="2404171" y="2583425"/>
                  <a:pt x="2259586" y="2563910"/>
                  <a:pt x="2118032" y="2583517"/>
                </a:cubicBezTo>
                <a:cubicBezTo>
                  <a:pt x="1976478" y="2603124"/>
                  <a:pt x="1808496" y="2610453"/>
                  <a:pt x="1508924" y="2583517"/>
                </a:cubicBezTo>
                <a:cubicBezTo>
                  <a:pt x="1209352" y="2556581"/>
                  <a:pt x="1092505" y="2556903"/>
                  <a:pt x="816757" y="2583517"/>
                </a:cubicBezTo>
                <a:cubicBezTo>
                  <a:pt x="541009" y="2610131"/>
                  <a:pt x="309528" y="2606414"/>
                  <a:pt x="0" y="2583517"/>
                </a:cubicBezTo>
                <a:cubicBezTo>
                  <a:pt x="29466" y="2380141"/>
                  <a:pt x="-26048" y="2160482"/>
                  <a:pt x="0" y="1963473"/>
                </a:cubicBezTo>
                <a:cubicBezTo>
                  <a:pt x="26048" y="1766464"/>
                  <a:pt x="17575" y="1560157"/>
                  <a:pt x="0" y="1369264"/>
                </a:cubicBezTo>
                <a:cubicBezTo>
                  <a:pt x="-17575" y="1178371"/>
                  <a:pt x="27437" y="1025034"/>
                  <a:pt x="0" y="749220"/>
                </a:cubicBezTo>
                <a:cubicBezTo>
                  <a:pt x="-27437" y="473406"/>
                  <a:pt x="8763" y="238177"/>
                  <a:pt x="0" y="0"/>
                </a:cubicBezTo>
                <a:close/>
              </a:path>
              <a:path w="4153003" h="2583517" stroke="0" extrusionOk="0">
                <a:moveTo>
                  <a:pt x="0" y="0"/>
                </a:moveTo>
                <a:cubicBezTo>
                  <a:pt x="174637" y="-6574"/>
                  <a:pt x="402597" y="3987"/>
                  <a:pt x="650637" y="0"/>
                </a:cubicBezTo>
                <a:cubicBezTo>
                  <a:pt x="898677" y="-3987"/>
                  <a:pt x="1099627" y="-2319"/>
                  <a:pt x="1342804" y="0"/>
                </a:cubicBezTo>
                <a:cubicBezTo>
                  <a:pt x="1585981" y="2319"/>
                  <a:pt x="1919272" y="38454"/>
                  <a:pt x="2118032" y="0"/>
                </a:cubicBezTo>
                <a:cubicBezTo>
                  <a:pt x="2316792" y="-38454"/>
                  <a:pt x="2528727" y="-17765"/>
                  <a:pt x="2685609" y="0"/>
                </a:cubicBezTo>
                <a:cubicBezTo>
                  <a:pt x="2842491" y="17765"/>
                  <a:pt x="3089865" y="4911"/>
                  <a:pt x="3336246" y="0"/>
                </a:cubicBezTo>
                <a:cubicBezTo>
                  <a:pt x="3582627" y="-4911"/>
                  <a:pt x="3941415" y="18958"/>
                  <a:pt x="4153003" y="0"/>
                </a:cubicBezTo>
                <a:cubicBezTo>
                  <a:pt x="4137396" y="210758"/>
                  <a:pt x="4159013" y="393837"/>
                  <a:pt x="4153003" y="620044"/>
                </a:cubicBezTo>
                <a:cubicBezTo>
                  <a:pt x="4146993" y="846251"/>
                  <a:pt x="4157039" y="1178003"/>
                  <a:pt x="4153003" y="1317594"/>
                </a:cubicBezTo>
                <a:cubicBezTo>
                  <a:pt x="4148968" y="1457185"/>
                  <a:pt x="4164170" y="1778193"/>
                  <a:pt x="4153003" y="1937638"/>
                </a:cubicBezTo>
                <a:cubicBezTo>
                  <a:pt x="4141836" y="2097083"/>
                  <a:pt x="4128233" y="2330240"/>
                  <a:pt x="4153003" y="2583517"/>
                </a:cubicBezTo>
                <a:cubicBezTo>
                  <a:pt x="3859379" y="2574240"/>
                  <a:pt x="3718854" y="2562462"/>
                  <a:pt x="3460836" y="2583517"/>
                </a:cubicBezTo>
                <a:cubicBezTo>
                  <a:pt x="3202818" y="2604572"/>
                  <a:pt x="3100677" y="2615090"/>
                  <a:pt x="2810199" y="2583517"/>
                </a:cubicBezTo>
                <a:cubicBezTo>
                  <a:pt x="2519721" y="2551944"/>
                  <a:pt x="2385135" y="2577733"/>
                  <a:pt x="2034971" y="2583517"/>
                </a:cubicBezTo>
                <a:cubicBezTo>
                  <a:pt x="1684807" y="2589301"/>
                  <a:pt x="1626557" y="2587072"/>
                  <a:pt x="1384334" y="2583517"/>
                </a:cubicBezTo>
                <a:cubicBezTo>
                  <a:pt x="1142111" y="2579962"/>
                  <a:pt x="1014582" y="2605008"/>
                  <a:pt x="775227" y="2583517"/>
                </a:cubicBezTo>
                <a:cubicBezTo>
                  <a:pt x="535872" y="2562026"/>
                  <a:pt x="357399" y="2608799"/>
                  <a:pt x="0" y="2583517"/>
                </a:cubicBezTo>
                <a:cubicBezTo>
                  <a:pt x="19809" y="2315664"/>
                  <a:pt x="-27900" y="2069979"/>
                  <a:pt x="0" y="1885967"/>
                </a:cubicBezTo>
                <a:cubicBezTo>
                  <a:pt x="27900" y="1701955"/>
                  <a:pt x="32255" y="1380037"/>
                  <a:pt x="0" y="1188418"/>
                </a:cubicBezTo>
                <a:cubicBezTo>
                  <a:pt x="-32255" y="996799"/>
                  <a:pt x="45777" y="314891"/>
                  <a:pt x="0" y="0"/>
                </a:cubicBezTo>
                <a:close/>
              </a:path>
            </a:pathLst>
          </a:custGeom>
          <a:ln>
            <a:solidFill>
              <a:schemeClr val="tx1"/>
            </a:solidFill>
            <a:extLst>
              <a:ext uri="{C807C97D-BFC1-408E-A445-0C87EB9F89A2}">
                <ask:lineSketchStyleProps xmlns:ask="http://schemas.microsoft.com/office/drawing/2018/sketchyshapes" sd="58841838">
                  <a:prstGeom prst="rect">
                    <a:avLst/>
                  </a:prstGeom>
                  <ask:type>
                    <ask:lineSketchFreehand/>
                  </ask:type>
                </ask:lineSketchStyleProps>
              </a:ext>
            </a:extLst>
          </a:ln>
        </p:spPr>
      </p:pic>
      <p:pic>
        <p:nvPicPr>
          <p:cNvPr id="8" name="Picture 7">
            <a:extLst>
              <a:ext uri="{FF2B5EF4-FFF2-40B4-BE49-F238E27FC236}">
                <a16:creationId xmlns:a16="http://schemas.microsoft.com/office/drawing/2014/main" id="{12A2FBDC-610A-4B10-83A7-C35A505EF481}"/>
              </a:ext>
            </a:extLst>
          </p:cNvPr>
          <p:cNvPicPr>
            <a:picLocks noChangeAspect="1"/>
          </p:cNvPicPr>
          <p:nvPr/>
        </p:nvPicPr>
        <p:blipFill>
          <a:blip r:embed="rId4"/>
          <a:stretch>
            <a:fillRect/>
          </a:stretch>
        </p:blipFill>
        <p:spPr>
          <a:xfrm>
            <a:off x="31896" y="7103509"/>
            <a:ext cx="4149090" cy="2583517"/>
          </a:xfrm>
          <a:custGeom>
            <a:avLst/>
            <a:gdLst>
              <a:gd name="connsiteX0" fmla="*/ 0 w 4149090"/>
              <a:gd name="connsiteY0" fmla="*/ 0 h 2583517"/>
              <a:gd name="connsiteX1" fmla="*/ 567042 w 4149090"/>
              <a:gd name="connsiteY1" fmla="*/ 0 h 2583517"/>
              <a:gd name="connsiteX2" fmla="*/ 1217066 w 4149090"/>
              <a:gd name="connsiteY2" fmla="*/ 0 h 2583517"/>
              <a:gd name="connsiteX3" fmla="*/ 1950072 w 4149090"/>
              <a:gd name="connsiteY3" fmla="*/ 0 h 2583517"/>
              <a:gd name="connsiteX4" fmla="*/ 2724569 w 4149090"/>
              <a:gd name="connsiteY4" fmla="*/ 0 h 2583517"/>
              <a:gd name="connsiteX5" fmla="*/ 3333102 w 4149090"/>
              <a:gd name="connsiteY5" fmla="*/ 0 h 2583517"/>
              <a:gd name="connsiteX6" fmla="*/ 4149090 w 4149090"/>
              <a:gd name="connsiteY6" fmla="*/ 0 h 2583517"/>
              <a:gd name="connsiteX7" fmla="*/ 4149090 w 4149090"/>
              <a:gd name="connsiteY7" fmla="*/ 697550 h 2583517"/>
              <a:gd name="connsiteX8" fmla="*/ 4149090 w 4149090"/>
              <a:gd name="connsiteY8" fmla="*/ 1369264 h 2583517"/>
              <a:gd name="connsiteX9" fmla="*/ 4149090 w 4149090"/>
              <a:gd name="connsiteY9" fmla="*/ 1963473 h 2583517"/>
              <a:gd name="connsiteX10" fmla="*/ 4149090 w 4149090"/>
              <a:gd name="connsiteY10" fmla="*/ 2583517 h 2583517"/>
              <a:gd name="connsiteX11" fmla="*/ 3499066 w 4149090"/>
              <a:gd name="connsiteY11" fmla="*/ 2583517 h 2583517"/>
              <a:gd name="connsiteX12" fmla="*/ 2766060 w 4149090"/>
              <a:gd name="connsiteY12" fmla="*/ 2583517 h 2583517"/>
              <a:gd name="connsiteX13" fmla="*/ 2157527 w 4149090"/>
              <a:gd name="connsiteY13" fmla="*/ 2583517 h 2583517"/>
              <a:gd name="connsiteX14" fmla="*/ 1383030 w 4149090"/>
              <a:gd name="connsiteY14" fmla="*/ 2583517 h 2583517"/>
              <a:gd name="connsiteX15" fmla="*/ 774497 w 4149090"/>
              <a:gd name="connsiteY15" fmla="*/ 2583517 h 2583517"/>
              <a:gd name="connsiteX16" fmla="*/ 0 w 4149090"/>
              <a:gd name="connsiteY16" fmla="*/ 2583517 h 2583517"/>
              <a:gd name="connsiteX17" fmla="*/ 0 w 4149090"/>
              <a:gd name="connsiteY17" fmla="*/ 1937638 h 2583517"/>
              <a:gd name="connsiteX18" fmla="*/ 0 w 4149090"/>
              <a:gd name="connsiteY18" fmla="*/ 1240088 h 2583517"/>
              <a:gd name="connsiteX19" fmla="*/ 0 w 4149090"/>
              <a:gd name="connsiteY19" fmla="*/ 594209 h 2583517"/>
              <a:gd name="connsiteX20" fmla="*/ 0 w 4149090"/>
              <a:gd name="connsiteY20" fmla="*/ 0 h 25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49090" h="2583517" fill="none" extrusionOk="0">
                <a:moveTo>
                  <a:pt x="0" y="0"/>
                </a:moveTo>
                <a:cubicBezTo>
                  <a:pt x="147892" y="15815"/>
                  <a:pt x="366966" y="26543"/>
                  <a:pt x="567042" y="0"/>
                </a:cubicBezTo>
                <a:cubicBezTo>
                  <a:pt x="767118" y="-26543"/>
                  <a:pt x="1026204" y="5972"/>
                  <a:pt x="1217066" y="0"/>
                </a:cubicBezTo>
                <a:cubicBezTo>
                  <a:pt x="1407928" y="-5972"/>
                  <a:pt x="1604385" y="-4983"/>
                  <a:pt x="1950072" y="0"/>
                </a:cubicBezTo>
                <a:cubicBezTo>
                  <a:pt x="2295759" y="4983"/>
                  <a:pt x="2525602" y="13727"/>
                  <a:pt x="2724569" y="0"/>
                </a:cubicBezTo>
                <a:cubicBezTo>
                  <a:pt x="2923536" y="-13727"/>
                  <a:pt x="3167489" y="25656"/>
                  <a:pt x="3333102" y="0"/>
                </a:cubicBezTo>
                <a:cubicBezTo>
                  <a:pt x="3498715" y="-25656"/>
                  <a:pt x="3843811" y="1967"/>
                  <a:pt x="4149090" y="0"/>
                </a:cubicBezTo>
                <a:cubicBezTo>
                  <a:pt x="4116115" y="263949"/>
                  <a:pt x="4142544" y="469189"/>
                  <a:pt x="4149090" y="697550"/>
                </a:cubicBezTo>
                <a:cubicBezTo>
                  <a:pt x="4155637" y="925911"/>
                  <a:pt x="4162505" y="1099655"/>
                  <a:pt x="4149090" y="1369264"/>
                </a:cubicBezTo>
                <a:cubicBezTo>
                  <a:pt x="4135675" y="1638873"/>
                  <a:pt x="4166933" y="1768693"/>
                  <a:pt x="4149090" y="1963473"/>
                </a:cubicBezTo>
                <a:cubicBezTo>
                  <a:pt x="4131247" y="2158253"/>
                  <a:pt x="4125705" y="2453175"/>
                  <a:pt x="4149090" y="2583517"/>
                </a:cubicBezTo>
                <a:cubicBezTo>
                  <a:pt x="3893022" y="2593525"/>
                  <a:pt x="3742214" y="2570355"/>
                  <a:pt x="3499066" y="2583517"/>
                </a:cubicBezTo>
                <a:cubicBezTo>
                  <a:pt x="3255918" y="2596679"/>
                  <a:pt x="3063956" y="2587931"/>
                  <a:pt x="2766060" y="2583517"/>
                </a:cubicBezTo>
                <a:cubicBezTo>
                  <a:pt x="2468164" y="2579103"/>
                  <a:pt x="2434841" y="2607238"/>
                  <a:pt x="2157527" y="2583517"/>
                </a:cubicBezTo>
                <a:cubicBezTo>
                  <a:pt x="1880213" y="2559796"/>
                  <a:pt x="1597261" y="2590063"/>
                  <a:pt x="1383030" y="2583517"/>
                </a:cubicBezTo>
                <a:cubicBezTo>
                  <a:pt x="1168799" y="2576971"/>
                  <a:pt x="979559" y="2609703"/>
                  <a:pt x="774497" y="2583517"/>
                </a:cubicBezTo>
                <a:cubicBezTo>
                  <a:pt x="569435" y="2557331"/>
                  <a:pt x="266394" y="2574249"/>
                  <a:pt x="0" y="2583517"/>
                </a:cubicBezTo>
                <a:cubicBezTo>
                  <a:pt x="-22793" y="2346687"/>
                  <a:pt x="-13399" y="2184607"/>
                  <a:pt x="0" y="1937638"/>
                </a:cubicBezTo>
                <a:cubicBezTo>
                  <a:pt x="13399" y="1690669"/>
                  <a:pt x="33884" y="1553327"/>
                  <a:pt x="0" y="1240088"/>
                </a:cubicBezTo>
                <a:cubicBezTo>
                  <a:pt x="-33884" y="926849"/>
                  <a:pt x="-15578" y="869775"/>
                  <a:pt x="0" y="594209"/>
                </a:cubicBezTo>
                <a:cubicBezTo>
                  <a:pt x="15578" y="318643"/>
                  <a:pt x="13065" y="197860"/>
                  <a:pt x="0" y="0"/>
                </a:cubicBezTo>
                <a:close/>
              </a:path>
              <a:path w="4149090" h="2583517" stroke="0" extrusionOk="0">
                <a:moveTo>
                  <a:pt x="0" y="0"/>
                </a:moveTo>
                <a:cubicBezTo>
                  <a:pt x="264044" y="20330"/>
                  <a:pt x="292742" y="-21202"/>
                  <a:pt x="567042" y="0"/>
                </a:cubicBezTo>
                <a:cubicBezTo>
                  <a:pt x="841342" y="21202"/>
                  <a:pt x="1122123" y="1870"/>
                  <a:pt x="1341539" y="0"/>
                </a:cubicBezTo>
                <a:cubicBezTo>
                  <a:pt x="1560955" y="-1870"/>
                  <a:pt x="1775965" y="18856"/>
                  <a:pt x="2074545" y="0"/>
                </a:cubicBezTo>
                <a:cubicBezTo>
                  <a:pt x="2373125" y="-18856"/>
                  <a:pt x="2688034" y="-12377"/>
                  <a:pt x="2849042" y="0"/>
                </a:cubicBezTo>
                <a:cubicBezTo>
                  <a:pt x="3010050" y="12377"/>
                  <a:pt x="3240838" y="18464"/>
                  <a:pt x="3540557" y="0"/>
                </a:cubicBezTo>
                <a:cubicBezTo>
                  <a:pt x="3840277" y="-18464"/>
                  <a:pt x="3981526" y="28140"/>
                  <a:pt x="4149090" y="0"/>
                </a:cubicBezTo>
                <a:cubicBezTo>
                  <a:pt x="4126113" y="269753"/>
                  <a:pt x="4166373" y="326322"/>
                  <a:pt x="4149090" y="645879"/>
                </a:cubicBezTo>
                <a:cubicBezTo>
                  <a:pt x="4131807" y="965436"/>
                  <a:pt x="4150999" y="945300"/>
                  <a:pt x="4149090" y="1214253"/>
                </a:cubicBezTo>
                <a:cubicBezTo>
                  <a:pt x="4147181" y="1483206"/>
                  <a:pt x="4178707" y="1695935"/>
                  <a:pt x="4149090" y="1911803"/>
                </a:cubicBezTo>
                <a:cubicBezTo>
                  <a:pt x="4119474" y="2127671"/>
                  <a:pt x="4163385" y="2306465"/>
                  <a:pt x="4149090" y="2583517"/>
                </a:cubicBezTo>
                <a:cubicBezTo>
                  <a:pt x="3858545" y="2615257"/>
                  <a:pt x="3718106" y="2547435"/>
                  <a:pt x="3374593" y="2583517"/>
                </a:cubicBezTo>
                <a:cubicBezTo>
                  <a:pt x="3031080" y="2619599"/>
                  <a:pt x="3020317" y="2587944"/>
                  <a:pt x="2724569" y="2583517"/>
                </a:cubicBezTo>
                <a:cubicBezTo>
                  <a:pt x="2428821" y="2579090"/>
                  <a:pt x="2230359" y="2594990"/>
                  <a:pt x="2074545" y="2583517"/>
                </a:cubicBezTo>
                <a:cubicBezTo>
                  <a:pt x="1918731" y="2572044"/>
                  <a:pt x="1671521" y="2615374"/>
                  <a:pt x="1341539" y="2583517"/>
                </a:cubicBezTo>
                <a:cubicBezTo>
                  <a:pt x="1011557" y="2551660"/>
                  <a:pt x="1031717" y="2593227"/>
                  <a:pt x="774497" y="2583517"/>
                </a:cubicBezTo>
                <a:cubicBezTo>
                  <a:pt x="517277" y="2573807"/>
                  <a:pt x="250959" y="2593112"/>
                  <a:pt x="0" y="2583517"/>
                </a:cubicBezTo>
                <a:cubicBezTo>
                  <a:pt x="2333" y="2379153"/>
                  <a:pt x="25864" y="2183592"/>
                  <a:pt x="0" y="1963473"/>
                </a:cubicBezTo>
                <a:cubicBezTo>
                  <a:pt x="-25864" y="1743354"/>
                  <a:pt x="-19398" y="1587239"/>
                  <a:pt x="0" y="1317594"/>
                </a:cubicBezTo>
                <a:cubicBezTo>
                  <a:pt x="19398" y="1047949"/>
                  <a:pt x="16342" y="853845"/>
                  <a:pt x="0" y="723385"/>
                </a:cubicBezTo>
                <a:cubicBezTo>
                  <a:pt x="-16342" y="592925"/>
                  <a:pt x="15758" y="238515"/>
                  <a:pt x="0" y="0"/>
                </a:cubicBezTo>
                <a:close/>
              </a:path>
            </a:pathLst>
          </a:custGeom>
          <a:ln>
            <a:solidFill>
              <a:schemeClr val="tx1"/>
            </a:solidFill>
            <a:extLst>
              <a:ext uri="{C807C97D-BFC1-408E-A445-0C87EB9F89A2}">
                <ask:lineSketchStyleProps xmlns:ask="http://schemas.microsoft.com/office/drawing/2018/sketchyshapes" sd="1654776726">
                  <a:prstGeom prst="rect">
                    <a:avLst/>
                  </a:prstGeom>
                  <ask:type>
                    <ask:lineSketchFreehand/>
                  </ask:type>
                </ask:lineSketchStyleProps>
              </a:ext>
            </a:extLst>
          </a:ln>
        </p:spPr>
      </p:pic>
    </p:spTree>
    <p:extLst>
      <p:ext uri="{BB962C8B-B14F-4D97-AF65-F5344CB8AC3E}">
        <p14:creationId xmlns:p14="http://schemas.microsoft.com/office/powerpoint/2010/main" val="73143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8B4133-9DB5-42A0-ADAE-7B84279FBA87}"/>
              </a:ext>
            </a:extLst>
          </p:cNvPr>
          <p:cNvSpPr>
            <a:spLocks noGrp="1"/>
          </p:cNvSpPr>
          <p:nvPr>
            <p:ph type="sldNum" sz="quarter" idx="12"/>
          </p:nvPr>
        </p:nvSpPr>
        <p:spPr/>
        <p:txBody>
          <a:bodyPr/>
          <a:lstStyle/>
          <a:p>
            <a:fld id="{30B5AEA1-D316-4AF5-8F3B-8C061AAC02FC}" type="slidenum">
              <a:rPr lang="he-IL" smtClean="0"/>
              <a:t>24</a:t>
            </a:fld>
            <a:endParaRPr lang="he-IL"/>
          </a:p>
        </p:txBody>
      </p:sp>
      <p:pic>
        <p:nvPicPr>
          <p:cNvPr id="5" name="Picture 4">
            <a:extLst>
              <a:ext uri="{FF2B5EF4-FFF2-40B4-BE49-F238E27FC236}">
                <a16:creationId xmlns:a16="http://schemas.microsoft.com/office/drawing/2014/main" id="{0BFB9DDA-A1C1-4C2C-A2FB-483375ABD5EC}"/>
              </a:ext>
            </a:extLst>
          </p:cNvPr>
          <p:cNvPicPr>
            <a:picLocks noChangeAspect="1"/>
          </p:cNvPicPr>
          <p:nvPr/>
        </p:nvPicPr>
        <p:blipFill>
          <a:blip r:embed="rId2"/>
          <a:stretch>
            <a:fillRect/>
          </a:stretch>
        </p:blipFill>
        <p:spPr>
          <a:xfrm>
            <a:off x="1659171" y="4817956"/>
            <a:ext cx="3539656" cy="2192269"/>
          </a:xfrm>
          <a:custGeom>
            <a:avLst/>
            <a:gdLst>
              <a:gd name="connsiteX0" fmla="*/ 0 w 3539656"/>
              <a:gd name="connsiteY0" fmla="*/ 0 h 2192269"/>
              <a:gd name="connsiteX1" fmla="*/ 589943 w 3539656"/>
              <a:gd name="connsiteY1" fmla="*/ 0 h 2192269"/>
              <a:gd name="connsiteX2" fmla="*/ 1179885 w 3539656"/>
              <a:gd name="connsiteY2" fmla="*/ 0 h 2192269"/>
              <a:gd name="connsiteX3" fmla="*/ 1734431 w 3539656"/>
              <a:gd name="connsiteY3" fmla="*/ 0 h 2192269"/>
              <a:gd name="connsiteX4" fmla="*/ 2359771 w 3539656"/>
              <a:gd name="connsiteY4" fmla="*/ 0 h 2192269"/>
              <a:gd name="connsiteX5" fmla="*/ 2843524 w 3539656"/>
              <a:gd name="connsiteY5" fmla="*/ 0 h 2192269"/>
              <a:gd name="connsiteX6" fmla="*/ 3539656 w 3539656"/>
              <a:gd name="connsiteY6" fmla="*/ 0 h 2192269"/>
              <a:gd name="connsiteX7" fmla="*/ 3539656 w 3539656"/>
              <a:gd name="connsiteY7" fmla="*/ 548067 h 2192269"/>
              <a:gd name="connsiteX8" fmla="*/ 3539656 w 3539656"/>
              <a:gd name="connsiteY8" fmla="*/ 1096135 h 2192269"/>
              <a:gd name="connsiteX9" fmla="*/ 3539656 w 3539656"/>
              <a:gd name="connsiteY9" fmla="*/ 1688047 h 2192269"/>
              <a:gd name="connsiteX10" fmla="*/ 3539656 w 3539656"/>
              <a:gd name="connsiteY10" fmla="*/ 2192269 h 2192269"/>
              <a:gd name="connsiteX11" fmla="*/ 2878920 w 3539656"/>
              <a:gd name="connsiteY11" fmla="*/ 2192269 h 2192269"/>
              <a:gd name="connsiteX12" fmla="*/ 2395167 w 3539656"/>
              <a:gd name="connsiteY12" fmla="*/ 2192269 h 2192269"/>
              <a:gd name="connsiteX13" fmla="*/ 1911414 w 3539656"/>
              <a:gd name="connsiteY13" fmla="*/ 2192269 h 2192269"/>
              <a:gd name="connsiteX14" fmla="*/ 1321472 w 3539656"/>
              <a:gd name="connsiteY14" fmla="*/ 2192269 h 2192269"/>
              <a:gd name="connsiteX15" fmla="*/ 731529 w 3539656"/>
              <a:gd name="connsiteY15" fmla="*/ 2192269 h 2192269"/>
              <a:gd name="connsiteX16" fmla="*/ 0 w 3539656"/>
              <a:gd name="connsiteY16" fmla="*/ 2192269 h 2192269"/>
              <a:gd name="connsiteX17" fmla="*/ 0 w 3539656"/>
              <a:gd name="connsiteY17" fmla="*/ 1688047 h 2192269"/>
              <a:gd name="connsiteX18" fmla="*/ 0 w 3539656"/>
              <a:gd name="connsiteY18" fmla="*/ 1139980 h 2192269"/>
              <a:gd name="connsiteX19" fmla="*/ 0 w 3539656"/>
              <a:gd name="connsiteY19" fmla="*/ 591913 h 2192269"/>
              <a:gd name="connsiteX20" fmla="*/ 0 w 3539656"/>
              <a:gd name="connsiteY20" fmla="*/ 0 h 219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39656" h="2192269" fill="none" extrusionOk="0">
                <a:moveTo>
                  <a:pt x="0" y="0"/>
                </a:moveTo>
                <a:cubicBezTo>
                  <a:pt x="134442" y="-18082"/>
                  <a:pt x="338816" y="-13148"/>
                  <a:pt x="589943" y="0"/>
                </a:cubicBezTo>
                <a:cubicBezTo>
                  <a:pt x="841070" y="13148"/>
                  <a:pt x="918443" y="3364"/>
                  <a:pt x="1179885" y="0"/>
                </a:cubicBezTo>
                <a:cubicBezTo>
                  <a:pt x="1441327" y="-3364"/>
                  <a:pt x="1483597" y="3529"/>
                  <a:pt x="1734431" y="0"/>
                </a:cubicBezTo>
                <a:cubicBezTo>
                  <a:pt x="1985265" y="-3529"/>
                  <a:pt x="2051700" y="15815"/>
                  <a:pt x="2359771" y="0"/>
                </a:cubicBezTo>
                <a:cubicBezTo>
                  <a:pt x="2667842" y="-15815"/>
                  <a:pt x="2633419" y="15147"/>
                  <a:pt x="2843524" y="0"/>
                </a:cubicBezTo>
                <a:cubicBezTo>
                  <a:pt x="3053629" y="-15147"/>
                  <a:pt x="3222119" y="-605"/>
                  <a:pt x="3539656" y="0"/>
                </a:cubicBezTo>
                <a:cubicBezTo>
                  <a:pt x="3565588" y="111895"/>
                  <a:pt x="3554134" y="291872"/>
                  <a:pt x="3539656" y="548067"/>
                </a:cubicBezTo>
                <a:cubicBezTo>
                  <a:pt x="3525178" y="804262"/>
                  <a:pt x="3515051" y="945505"/>
                  <a:pt x="3539656" y="1096135"/>
                </a:cubicBezTo>
                <a:cubicBezTo>
                  <a:pt x="3564261" y="1246765"/>
                  <a:pt x="3518792" y="1495172"/>
                  <a:pt x="3539656" y="1688047"/>
                </a:cubicBezTo>
                <a:cubicBezTo>
                  <a:pt x="3560520" y="1880922"/>
                  <a:pt x="3546660" y="2047392"/>
                  <a:pt x="3539656" y="2192269"/>
                </a:cubicBezTo>
                <a:cubicBezTo>
                  <a:pt x="3403757" y="2196029"/>
                  <a:pt x="3129235" y="2184900"/>
                  <a:pt x="2878920" y="2192269"/>
                </a:cubicBezTo>
                <a:cubicBezTo>
                  <a:pt x="2628605" y="2199638"/>
                  <a:pt x="2573391" y="2184125"/>
                  <a:pt x="2395167" y="2192269"/>
                </a:cubicBezTo>
                <a:cubicBezTo>
                  <a:pt x="2216943" y="2200413"/>
                  <a:pt x="2034673" y="2212821"/>
                  <a:pt x="1911414" y="2192269"/>
                </a:cubicBezTo>
                <a:cubicBezTo>
                  <a:pt x="1788155" y="2171717"/>
                  <a:pt x="1500059" y="2176739"/>
                  <a:pt x="1321472" y="2192269"/>
                </a:cubicBezTo>
                <a:cubicBezTo>
                  <a:pt x="1142885" y="2207799"/>
                  <a:pt x="883573" y="2165847"/>
                  <a:pt x="731529" y="2192269"/>
                </a:cubicBezTo>
                <a:cubicBezTo>
                  <a:pt x="579485" y="2218691"/>
                  <a:pt x="327396" y="2191892"/>
                  <a:pt x="0" y="2192269"/>
                </a:cubicBezTo>
                <a:cubicBezTo>
                  <a:pt x="-21348" y="1989897"/>
                  <a:pt x="8545" y="1887677"/>
                  <a:pt x="0" y="1688047"/>
                </a:cubicBezTo>
                <a:cubicBezTo>
                  <a:pt x="-8545" y="1488417"/>
                  <a:pt x="-11521" y="1380325"/>
                  <a:pt x="0" y="1139980"/>
                </a:cubicBezTo>
                <a:cubicBezTo>
                  <a:pt x="11521" y="899635"/>
                  <a:pt x="23463" y="744166"/>
                  <a:pt x="0" y="591913"/>
                </a:cubicBezTo>
                <a:cubicBezTo>
                  <a:pt x="-23463" y="439660"/>
                  <a:pt x="-12914" y="178563"/>
                  <a:pt x="0" y="0"/>
                </a:cubicBezTo>
                <a:close/>
              </a:path>
              <a:path w="3539656" h="2192269" stroke="0" extrusionOk="0">
                <a:moveTo>
                  <a:pt x="0" y="0"/>
                </a:moveTo>
                <a:cubicBezTo>
                  <a:pt x="162816" y="15935"/>
                  <a:pt x="328069" y="5492"/>
                  <a:pt x="554546" y="0"/>
                </a:cubicBezTo>
                <a:cubicBezTo>
                  <a:pt x="781023" y="-5492"/>
                  <a:pt x="857721" y="-8327"/>
                  <a:pt x="1144489" y="0"/>
                </a:cubicBezTo>
                <a:cubicBezTo>
                  <a:pt x="1431257" y="8327"/>
                  <a:pt x="1502616" y="-10543"/>
                  <a:pt x="1628242" y="0"/>
                </a:cubicBezTo>
                <a:cubicBezTo>
                  <a:pt x="1753868" y="10543"/>
                  <a:pt x="1932369" y="-8663"/>
                  <a:pt x="2182788" y="0"/>
                </a:cubicBezTo>
                <a:cubicBezTo>
                  <a:pt x="2433207" y="8663"/>
                  <a:pt x="2564564" y="-16033"/>
                  <a:pt x="2666541" y="0"/>
                </a:cubicBezTo>
                <a:cubicBezTo>
                  <a:pt x="2768518" y="16033"/>
                  <a:pt x="3237262" y="-27170"/>
                  <a:pt x="3539656" y="0"/>
                </a:cubicBezTo>
                <a:cubicBezTo>
                  <a:pt x="3565367" y="111632"/>
                  <a:pt x="3534690" y="293317"/>
                  <a:pt x="3539656" y="526145"/>
                </a:cubicBezTo>
                <a:cubicBezTo>
                  <a:pt x="3544622" y="758974"/>
                  <a:pt x="3526137" y="800469"/>
                  <a:pt x="3539656" y="1008444"/>
                </a:cubicBezTo>
                <a:cubicBezTo>
                  <a:pt x="3553175" y="1216419"/>
                  <a:pt x="3514317" y="1328187"/>
                  <a:pt x="3539656" y="1578434"/>
                </a:cubicBezTo>
                <a:cubicBezTo>
                  <a:pt x="3564996" y="1828681"/>
                  <a:pt x="3535366" y="1928184"/>
                  <a:pt x="3539656" y="2192269"/>
                </a:cubicBezTo>
                <a:cubicBezTo>
                  <a:pt x="3268293" y="2185410"/>
                  <a:pt x="3080190" y="2175547"/>
                  <a:pt x="2878920" y="2192269"/>
                </a:cubicBezTo>
                <a:cubicBezTo>
                  <a:pt x="2677650" y="2208991"/>
                  <a:pt x="2414206" y="2182327"/>
                  <a:pt x="2218184" y="2192269"/>
                </a:cubicBezTo>
                <a:cubicBezTo>
                  <a:pt x="2022162" y="2202211"/>
                  <a:pt x="1923108" y="2167200"/>
                  <a:pt x="1663638" y="2192269"/>
                </a:cubicBezTo>
                <a:cubicBezTo>
                  <a:pt x="1404168" y="2217338"/>
                  <a:pt x="1223838" y="2162247"/>
                  <a:pt x="1038299" y="2192269"/>
                </a:cubicBezTo>
                <a:cubicBezTo>
                  <a:pt x="852760" y="2222291"/>
                  <a:pt x="302313" y="2166429"/>
                  <a:pt x="0" y="2192269"/>
                </a:cubicBezTo>
                <a:cubicBezTo>
                  <a:pt x="1168" y="1902063"/>
                  <a:pt x="-4331" y="1862265"/>
                  <a:pt x="0" y="1600356"/>
                </a:cubicBezTo>
                <a:cubicBezTo>
                  <a:pt x="4331" y="1338447"/>
                  <a:pt x="-18384" y="1289191"/>
                  <a:pt x="0" y="1052289"/>
                </a:cubicBezTo>
                <a:cubicBezTo>
                  <a:pt x="18384" y="815387"/>
                  <a:pt x="-25962" y="620721"/>
                  <a:pt x="0" y="504222"/>
                </a:cubicBezTo>
                <a:cubicBezTo>
                  <a:pt x="25962" y="387723"/>
                  <a:pt x="-20539" y="248844"/>
                  <a:pt x="0" y="0"/>
                </a:cubicBezTo>
                <a:close/>
              </a:path>
            </a:pathLst>
          </a:custGeom>
          <a:ln>
            <a:solidFill>
              <a:schemeClr val="tx1"/>
            </a:solidFill>
            <a:extLst>
              <a:ext uri="{C807C97D-BFC1-408E-A445-0C87EB9F89A2}">
                <ask:lineSketchStyleProps xmlns:ask="http://schemas.microsoft.com/office/drawing/2018/sketchyshapes" sd="2641740720">
                  <a:prstGeom prst="rect">
                    <a:avLst/>
                  </a:prstGeom>
                  <ask:type>
                    <ask:lineSketchFreehand/>
                  </ask:type>
                </ask:lineSketchStyleProps>
              </a:ext>
            </a:extLst>
          </a:ln>
        </p:spPr>
      </p:pic>
      <p:pic>
        <p:nvPicPr>
          <p:cNvPr id="6" name="Picture 5">
            <a:extLst>
              <a:ext uri="{FF2B5EF4-FFF2-40B4-BE49-F238E27FC236}">
                <a16:creationId xmlns:a16="http://schemas.microsoft.com/office/drawing/2014/main" id="{CB68D94C-1A78-408C-A80E-C9F25CE98D51}"/>
              </a:ext>
            </a:extLst>
          </p:cNvPr>
          <p:cNvPicPr>
            <a:picLocks noChangeAspect="1"/>
          </p:cNvPicPr>
          <p:nvPr/>
        </p:nvPicPr>
        <p:blipFill>
          <a:blip r:embed="rId3"/>
          <a:stretch>
            <a:fillRect/>
          </a:stretch>
        </p:blipFill>
        <p:spPr>
          <a:xfrm>
            <a:off x="1659171" y="472187"/>
            <a:ext cx="3539657" cy="2150076"/>
          </a:xfrm>
          <a:custGeom>
            <a:avLst/>
            <a:gdLst>
              <a:gd name="connsiteX0" fmla="*/ 0 w 3539657"/>
              <a:gd name="connsiteY0" fmla="*/ 0 h 2150076"/>
              <a:gd name="connsiteX1" fmla="*/ 554546 w 3539657"/>
              <a:gd name="connsiteY1" fmla="*/ 0 h 2150076"/>
              <a:gd name="connsiteX2" fmla="*/ 1179886 w 3539657"/>
              <a:gd name="connsiteY2" fmla="*/ 0 h 2150076"/>
              <a:gd name="connsiteX3" fmla="*/ 1840622 w 3539657"/>
              <a:gd name="connsiteY3" fmla="*/ 0 h 2150076"/>
              <a:gd name="connsiteX4" fmla="*/ 2395168 w 3539657"/>
              <a:gd name="connsiteY4" fmla="*/ 0 h 2150076"/>
              <a:gd name="connsiteX5" fmla="*/ 3020507 w 3539657"/>
              <a:gd name="connsiteY5" fmla="*/ 0 h 2150076"/>
              <a:gd name="connsiteX6" fmla="*/ 3539657 w 3539657"/>
              <a:gd name="connsiteY6" fmla="*/ 0 h 2150076"/>
              <a:gd name="connsiteX7" fmla="*/ 3539657 w 3539657"/>
              <a:gd name="connsiteY7" fmla="*/ 559020 h 2150076"/>
              <a:gd name="connsiteX8" fmla="*/ 3539657 w 3539657"/>
              <a:gd name="connsiteY8" fmla="*/ 1118040 h 2150076"/>
              <a:gd name="connsiteX9" fmla="*/ 3539657 w 3539657"/>
              <a:gd name="connsiteY9" fmla="*/ 1655559 h 2150076"/>
              <a:gd name="connsiteX10" fmla="*/ 3539657 w 3539657"/>
              <a:gd name="connsiteY10" fmla="*/ 2150076 h 2150076"/>
              <a:gd name="connsiteX11" fmla="*/ 2949714 w 3539657"/>
              <a:gd name="connsiteY11" fmla="*/ 2150076 h 2150076"/>
              <a:gd name="connsiteX12" fmla="*/ 2430564 w 3539657"/>
              <a:gd name="connsiteY12" fmla="*/ 2150076 h 2150076"/>
              <a:gd name="connsiteX13" fmla="*/ 1911415 w 3539657"/>
              <a:gd name="connsiteY13" fmla="*/ 2150076 h 2150076"/>
              <a:gd name="connsiteX14" fmla="*/ 1427662 w 3539657"/>
              <a:gd name="connsiteY14" fmla="*/ 2150076 h 2150076"/>
              <a:gd name="connsiteX15" fmla="*/ 766926 w 3539657"/>
              <a:gd name="connsiteY15" fmla="*/ 2150076 h 2150076"/>
              <a:gd name="connsiteX16" fmla="*/ 0 w 3539657"/>
              <a:gd name="connsiteY16" fmla="*/ 2150076 h 2150076"/>
              <a:gd name="connsiteX17" fmla="*/ 0 w 3539657"/>
              <a:gd name="connsiteY17" fmla="*/ 1612557 h 2150076"/>
              <a:gd name="connsiteX18" fmla="*/ 0 w 3539657"/>
              <a:gd name="connsiteY18" fmla="*/ 1075038 h 2150076"/>
              <a:gd name="connsiteX19" fmla="*/ 0 w 3539657"/>
              <a:gd name="connsiteY19" fmla="*/ 494517 h 2150076"/>
              <a:gd name="connsiteX20" fmla="*/ 0 w 3539657"/>
              <a:gd name="connsiteY20" fmla="*/ 0 h 215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39657" h="2150076" fill="none" extrusionOk="0">
                <a:moveTo>
                  <a:pt x="0" y="0"/>
                </a:moveTo>
                <a:cubicBezTo>
                  <a:pt x="129474" y="-24407"/>
                  <a:pt x="415407" y="14149"/>
                  <a:pt x="554546" y="0"/>
                </a:cubicBezTo>
                <a:cubicBezTo>
                  <a:pt x="693685" y="-14149"/>
                  <a:pt x="953675" y="1002"/>
                  <a:pt x="1179886" y="0"/>
                </a:cubicBezTo>
                <a:cubicBezTo>
                  <a:pt x="1406097" y="-1002"/>
                  <a:pt x="1528398" y="19305"/>
                  <a:pt x="1840622" y="0"/>
                </a:cubicBezTo>
                <a:cubicBezTo>
                  <a:pt x="2152846" y="-19305"/>
                  <a:pt x="2179957" y="9600"/>
                  <a:pt x="2395168" y="0"/>
                </a:cubicBezTo>
                <a:cubicBezTo>
                  <a:pt x="2610379" y="-9600"/>
                  <a:pt x="2873610" y="15245"/>
                  <a:pt x="3020507" y="0"/>
                </a:cubicBezTo>
                <a:cubicBezTo>
                  <a:pt x="3167404" y="-15245"/>
                  <a:pt x="3315479" y="-1332"/>
                  <a:pt x="3539657" y="0"/>
                </a:cubicBezTo>
                <a:cubicBezTo>
                  <a:pt x="3542045" y="241779"/>
                  <a:pt x="3534435" y="391619"/>
                  <a:pt x="3539657" y="559020"/>
                </a:cubicBezTo>
                <a:cubicBezTo>
                  <a:pt x="3544879" y="726421"/>
                  <a:pt x="3546803" y="881275"/>
                  <a:pt x="3539657" y="1118040"/>
                </a:cubicBezTo>
                <a:cubicBezTo>
                  <a:pt x="3532511" y="1354805"/>
                  <a:pt x="3549336" y="1454350"/>
                  <a:pt x="3539657" y="1655559"/>
                </a:cubicBezTo>
                <a:cubicBezTo>
                  <a:pt x="3529978" y="1856768"/>
                  <a:pt x="3533605" y="1973019"/>
                  <a:pt x="3539657" y="2150076"/>
                </a:cubicBezTo>
                <a:cubicBezTo>
                  <a:pt x="3324797" y="2155040"/>
                  <a:pt x="3135366" y="2153849"/>
                  <a:pt x="2949714" y="2150076"/>
                </a:cubicBezTo>
                <a:cubicBezTo>
                  <a:pt x="2764062" y="2146303"/>
                  <a:pt x="2644679" y="2142368"/>
                  <a:pt x="2430564" y="2150076"/>
                </a:cubicBezTo>
                <a:cubicBezTo>
                  <a:pt x="2216449" y="2157785"/>
                  <a:pt x="2166447" y="2154864"/>
                  <a:pt x="1911415" y="2150076"/>
                </a:cubicBezTo>
                <a:cubicBezTo>
                  <a:pt x="1656383" y="2145288"/>
                  <a:pt x="1628546" y="2152340"/>
                  <a:pt x="1427662" y="2150076"/>
                </a:cubicBezTo>
                <a:cubicBezTo>
                  <a:pt x="1226778" y="2147812"/>
                  <a:pt x="927105" y="2147518"/>
                  <a:pt x="766926" y="2150076"/>
                </a:cubicBezTo>
                <a:cubicBezTo>
                  <a:pt x="606747" y="2152634"/>
                  <a:pt x="191615" y="2149348"/>
                  <a:pt x="0" y="2150076"/>
                </a:cubicBezTo>
                <a:cubicBezTo>
                  <a:pt x="11525" y="1886516"/>
                  <a:pt x="23267" y="1733230"/>
                  <a:pt x="0" y="1612557"/>
                </a:cubicBezTo>
                <a:cubicBezTo>
                  <a:pt x="-23267" y="1491884"/>
                  <a:pt x="-14345" y="1279489"/>
                  <a:pt x="0" y="1075038"/>
                </a:cubicBezTo>
                <a:cubicBezTo>
                  <a:pt x="14345" y="870587"/>
                  <a:pt x="5644" y="622957"/>
                  <a:pt x="0" y="494517"/>
                </a:cubicBezTo>
                <a:cubicBezTo>
                  <a:pt x="-5644" y="366077"/>
                  <a:pt x="-144" y="229847"/>
                  <a:pt x="0" y="0"/>
                </a:cubicBezTo>
                <a:close/>
              </a:path>
              <a:path w="3539657" h="2150076" stroke="0" extrusionOk="0">
                <a:moveTo>
                  <a:pt x="0" y="0"/>
                </a:moveTo>
                <a:cubicBezTo>
                  <a:pt x="211001" y="-17981"/>
                  <a:pt x="339578" y="-3505"/>
                  <a:pt x="483753" y="0"/>
                </a:cubicBezTo>
                <a:cubicBezTo>
                  <a:pt x="627928" y="3505"/>
                  <a:pt x="943528" y="-27973"/>
                  <a:pt x="1073696" y="0"/>
                </a:cubicBezTo>
                <a:cubicBezTo>
                  <a:pt x="1203864" y="27973"/>
                  <a:pt x="1558508" y="-801"/>
                  <a:pt x="1699035" y="0"/>
                </a:cubicBezTo>
                <a:cubicBezTo>
                  <a:pt x="1839562" y="801"/>
                  <a:pt x="2008673" y="-15723"/>
                  <a:pt x="2218185" y="0"/>
                </a:cubicBezTo>
                <a:cubicBezTo>
                  <a:pt x="2427697" y="15723"/>
                  <a:pt x="2559047" y="-6357"/>
                  <a:pt x="2737335" y="0"/>
                </a:cubicBezTo>
                <a:cubicBezTo>
                  <a:pt x="2915623" y="6357"/>
                  <a:pt x="3310517" y="-30890"/>
                  <a:pt x="3539657" y="0"/>
                </a:cubicBezTo>
                <a:cubicBezTo>
                  <a:pt x="3530149" y="125445"/>
                  <a:pt x="3525834" y="375596"/>
                  <a:pt x="3539657" y="559020"/>
                </a:cubicBezTo>
                <a:cubicBezTo>
                  <a:pt x="3553480" y="742444"/>
                  <a:pt x="3540782" y="870193"/>
                  <a:pt x="3539657" y="1096539"/>
                </a:cubicBezTo>
                <a:cubicBezTo>
                  <a:pt x="3538532" y="1322885"/>
                  <a:pt x="3555720" y="1423275"/>
                  <a:pt x="3539657" y="1612557"/>
                </a:cubicBezTo>
                <a:cubicBezTo>
                  <a:pt x="3523594" y="1801839"/>
                  <a:pt x="3542207" y="1899918"/>
                  <a:pt x="3539657" y="2150076"/>
                </a:cubicBezTo>
                <a:cubicBezTo>
                  <a:pt x="3258000" y="2130118"/>
                  <a:pt x="3218926" y="2175609"/>
                  <a:pt x="2949714" y="2150076"/>
                </a:cubicBezTo>
                <a:cubicBezTo>
                  <a:pt x="2680502" y="2124543"/>
                  <a:pt x="2606203" y="2154621"/>
                  <a:pt x="2359771" y="2150076"/>
                </a:cubicBezTo>
                <a:cubicBezTo>
                  <a:pt x="2113339" y="2145531"/>
                  <a:pt x="1987094" y="2129145"/>
                  <a:pt x="1805225" y="2150076"/>
                </a:cubicBezTo>
                <a:cubicBezTo>
                  <a:pt x="1623356" y="2171007"/>
                  <a:pt x="1461236" y="2156437"/>
                  <a:pt x="1321472" y="2150076"/>
                </a:cubicBezTo>
                <a:cubicBezTo>
                  <a:pt x="1181708" y="2143715"/>
                  <a:pt x="896414" y="2167805"/>
                  <a:pt x="660736" y="2150076"/>
                </a:cubicBezTo>
                <a:cubicBezTo>
                  <a:pt x="425058" y="2132347"/>
                  <a:pt x="238756" y="2169071"/>
                  <a:pt x="0" y="2150076"/>
                </a:cubicBezTo>
                <a:cubicBezTo>
                  <a:pt x="-2431" y="1871795"/>
                  <a:pt x="25667" y="1823620"/>
                  <a:pt x="0" y="1569555"/>
                </a:cubicBezTo>
                <a:cubicBezTo>
                  <a:pt x="-25667" y="1315490"/>
                  <a:pt x="22141" y="1249946"/>
                  <a:pt x="0" y="1053537"/>
                </a:cubicBezTo>
                <a:cubicBezTo>
                  <a:pt x="-22141" y="857128"/>
                  <a:pt x="-8056" y="650277"/>
                  <a:pt x="0" y="494517"/>
                </a:cubicBezTo>
                <a:cubicBezTo>
                  <a:pt x="8056" y="338757"/>
                  <a:pt x="-22631" y="170135"/>
                  <a:pt x="0" y="0"/>
                </a:cubicBezTo>
                <a:close/>
              </a:path>
            </a:pathLst>
          </a:custGeom>
          <a:ln>
            <a:solidFill>
              <a:schemeClr val="tx1"/>
            </a:solidFill>
            <a:extLst>
              <a:ext uri="{C807C97D-BFC1-408E-A445-0C87EB9F89A2}">
                <ask:lineSketchStyleProps xmlns:ask="http://schemas.microsoft.com/office/drawing/2018/sketchyshapes" sd="1366429012">
                  <a:prstGeom prst="rect">
                    <a:avLst/>
                  </a:prstGeom>
                  <ask:type>
                    <ask:lineSketchFreehand/>
                  </ask:type>
                </ask:lineSketchStyleProps>
              </a:ext>
            </a:extLst>
          </a:ln>
        </p:spPr>
      </p:pic>
      <p:pic>
        <p:nvPicPr>
          <p:cNvPr id="7" name="Picture 6">
            <a:extLst>
              <a:ext uri="{FF2B5EF4-FFF2-40B4-BE49-F238E27FC236}">
                <a16:creationId xmlns:a16="http://schemas.microsoft.com/office/drawing/2014/main" id="{B1345D8F-78F2-41EB-8C98-F4A576A492CA}"/>
              </a:ext>
            </a:extLst>
          </p:cNvPr>
          <p:cNvPicPr>
            <a:picLocks noChangeAspect="1"/>
          </p:cNvPicPr>
          <p:nvPr/>
        </p:nvPicPr>
        <p:blipFill>
          <a:blip r:embed="rId4"/>
          <a:stretch>
            <a:fillRect/>
          </a:stretch>
        </p:blipFill>
        <p:spPr>
          <a:xfrm>
            <a:off x="1659171" y="7013650"/>
            <a:ext cx="3539657" cy="2192268"/>
          </a:xfrm>
          <a:custGeom>
            <a:avLst/>
            <a:gdLst>
              <a:gd name="connsiteX0" fmla="*/ 0 w 3539657"/>
              <a:gd name="connsiteY0" fmla="*/ 0 h 2192268"/>
              <a:gd name="connsiteX1" fmla="*/ 483753 w 3539657"/>
              <a:gd name="connsiteY1" fmla="*/ 0 h 2192268"/>
              <a:gd name="connsiteX2" fmla="*/ 1073696 w 3539657"/>
              <a:gd name="connsiteY2" fmla="*/ 0 h 2192268"/>
              <a:gd name="connsiteX3" fmla="*/ 1592846 w 3539657"/>
              <a:gd name="connsiteY3" fmla="*/ 0 h 2192268"/>
              <a:gd name="connsiteX4" fmla="*/ 2182788 w 3539657"/>
              <a:gd name="connsiteY4" fmla="*/ 0 h 2192268"/>
              <a:gd name="connsiteX5" fmla="*/ 2808128 w 3539657"/>
              <a:gd name="connsiteY5" fmla="*/ 0 h 2192268"/>
              <a:gd name="connsiteX6" fmla="*/ 3539657 w 3539657"/>
              <a:gd name="connsiteY6" fmla="*/ 0 h 2192268"/>
              <a:gd name="connsiteX7" fmla="*/ 3539657 w 3539657"/>
              <a:gd name="connsiteY7" fmla="*/ 482299 h 2192268"/>
              <a:gd name="connsiteX8" fmla="*/ 3539657 w 3539657"/>
              <a:gd name="connsiteY8" fmla="*/ 1074211 h 2192268"/>
              <a:gd name="connsiteX9" fmla="*/ 3539657 w 3539657"/>
              <a:gd name="connsiteY9" fmla="*/ 1666124 h 2192268"/>
              <a:gd name="connsiteX10" fmla="*/ 3539657 w 3539657"/>
              <a:gd name="connsiteY10" fmla="*/ 2192268 h 2192268"/>
              <a:gd name="connsiteX11" fmla="*/ 3055904 w 3539657"/>
              <a:gd name="connsiteY11" fmla="*/ 2192268 h 2192268"/>
              <a:gd name="connsiteX12" fmla="*/ 2536754 w 3539657"/>
              <a:gd name="connsiteY12" fmla="*/ 2192268 h 2192268"/>
              <a:gd name="connsiteX13" fmla="*/ 1946811 w 3539657"/>
              <a:gd name="connsiteY13" fmla="*/ 2192268 h 2192268"/>
              <a:gd name="connsiteX14" fmla="*/ 1463058 w 3539657"/>
              <a:gd name="connsiteY14" fmla="*/ 2192268 h 2192268"/>
              <a:gd name="connsiteX15" fmla="*/ 943909 w 3539657"/>
              <a:gd name="connsiteY15" fmla="*/ 2192268 h 2192268"/>
              <a:gd name="connsiteX16" fmla="*/ 0 w 3539657"/>
              <a:gd name="connsiteY16" fmla="*/ 2192268 h 2192268"/>
              <a:gd name="connsiteX17" fmla="*/ 0 w 3539657"/>
              <a:gd name="connsiteY17" fmla="*/ 1666124 h 2192268"/>
              <a:gd name="connsiteX18" fmla="*/ 0 w 3539657"/>
              <a:gd name="connsiteY18" fmla="*/ 1096134 h 2192268"/>
              <a:gd name="connsiteX19" fmla="*/ 0 w 3539657"/>
              <a:gd name="connsiteY19" fmla="*/ 504222 h 2192268"/>
              <a:gd name="connsiteX20" fmla="*/ 0 w 3539657"/>
              <a:gd name="connsiteY20" fmla="*/ 0 h 219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39657" h="2192268" fill="none" extrusionOk="0">
                <a:moveTo>
                  <a:pt x="0" y="0"/>
                </a:moveTo>
                <a:cubicBezTo>
                  <a:pt x="241616" y="19715"/>
                  <a:pt x="321056" y="-19144"/>
                  <a:pt x="483753" y="0"/>
                </a:cubicBezTo>
                <a:cubicBezTo>
                  <a:pt x="646450" y="19144"/>
                  <a:pt x="889153" y="-4934"/>
                  <a:pt x="1073696" y="0"/>
                </a:cubicBezTo>
                <a:cubicBezTo>
                  <a:pt x="1258239" y="4934"/>
                  <a:pt x="1366853" y="-1020"/>
                  <a:pt x="1592846" y="0"/>
                </a:cubicBezTo>
                <a:cubicBezTo>
                  <a:pt x="1818839" y="1020"/>
                  <a:pt x="2035992" y="6830"/>
                  <a:pt x="2182788" y="0"/>
                </a:cubicBezTo>
                <a:cubicBezTo>
                  <a:pt x="2329584" y="-6830"/>
                  <a:pt x="2633272" y="5178"/>
                  <a:pt x="2808128" y="0"/>
                </a:cubicBezTo>
                <a:cubicBezTo>
                  <a:pt x="2982984" y="-5178"/>
                  <a:pt x="3386551" y="12811"/>
                  <a:pt x="3539657" y="0"/>
                </a:cubicBezTo>
                <a:cubicBezTo>
                  <a:pt x="3552940" y="197777"/>
                  <a:pt x="3515675" y="257675"/>
                  <a:pt x="3539657" y="482299"/>
                </a:cubicBezTo>
                <a:cubicBezTo>
                  <a:pt x="3563639" y="706923"/>
                  <a:pt x="3547800" y="821786"/>
                  <a:pt x="3539657" y="1074211"/>
                </a:cubicBezTo>
                <a:cubicBezTo>
                  <a:pt x="3531514" y="1326636"/>
                  <a:pt x="3518910" y="1499138"/>
                  <a:pt x="3539657" y="1666124"/>
                </a:cubicBezTo>
                <a:cubicBezTo>
                  <a:pt x="3560404" y="1833110"/>
                  <a:pt x="3563762" y="1987507"/>
                  <a:pt x="3539657" y="2192268"/>
                </a:cubicBezTo>
                <a:cubicBezTo>
                  <a:pt x="3439153" y="2195759"/>
                  <a:pt x="3173626" y="2186144"/>
                  <a:pt x="3055904" y="2192268"/>
                </a:cubicBezTo>
                <a:cubicBezTo>
                  <a:pt x="2938182" y="2198392"/>
                  <a:pt x="2673340" y="2210484"/>
                  <a:pt x="2536754" y="2192268"/>
                </a:cubicBezTo>
                <a:cubicBezTo>
                  <a:pt x="2400168" y="2174053"/>
                  <a:pt x="2211444" y="2220533"/>
                  <a:pt x="1946811" y="2192268"/>
                </a:cubicBezTo>
                <a:cubicBezTo>
                  <a:pt x="1682178" y="2164003"/>
                  <a:pt x="1656083" y="2201963"/>
                  <a:pt x="1463058" y="2192268"/>
                </a:cubicBezTo>
                <a:cubicBezTo>
                  <a:pt x="1270033" y="2182573"/>
                  <a:pt x="1122563" y="2206327"/>
                  <a:pt x="943909" y="2192268"/>
                </a:cubicBezTo>
                <a:cubicBezTo>
                  <a:pt x="765255" y="2178209"/>
                  <a:pt x="319939" y="2149751"/>
                  <a:pt x="0" y="2192268"/>
                </a:cubicBezTo>
                <a:cubicBezTo>
                  <a:pt x="3373" y="2067409"/>
                  <a:pt x="1570" y="1895455"/>
                  <a:pt x="0" y="1666124"/>
                </a:cubicBezTo>
                <a:cubicBezTo>
                  <a:pt x="-1570" y="1436793"/>
                  <a:pt x="-9340" y="1325488"/>
                  <a:pt x="0" y="1096134"/>
                </a:cubicBezTo>
                <a:cubicBezTo>
                  <a:pt x="9340" y="866780"/>
                  <a:pt x="1522" y="687782"/>
                  <a:pt x="0" y="504222"/>
                </a:cubicBezTo>
                <a:cubicBezTo>
                  <a:pt x="-1522" y="320662"/>
                  <a:pt x="-8603" y="201545"/>
                  <a:pt x="0" y="0"/>
                </a:cubicBezTo>
                <a:close/>
              </a:path>
              <a:path w="3539657" h="2192268" stroke="0" extrusionOk="0">
                <a:moveTo>
                  <a:pt x="0" y="0"/>
                </a:moveTo>
                <a:cubicBezTo>
                  <a:pt x="203301" y="-13850"/>
                  <a:pt x="344018" y="11870"/>
                  <a:pt x="519150" y="0"/>
                </a:cubicBezTo>
                <a:cubicBezTo>
                  <a:pt x="694282" y="-11870"/>
                  <a:pt x="915515" y="24969"/>
                  <a:pt x="1038299" y="0"/>
                </a:cubicBezTo>
                <a:cubicBezTo>
                  <a:pt x="1161083" y="-24969"/>
                  <a:pt x="1324244" y="-22030"/>
                  <a:pt x="1592846" y="0"/>
                </a:cubicBezTo>
                <a:cubicBezTo>
                  <a:pt x="1861448" y="22030"/>
                  <a:pt x="2004156" y="4143"/>
                  <a:pt x="2253582" y="0"/>
                </a:cubicBezTo>
                <a:cubicBezTo>
                  <a:pt x="2503008" y="-4143"/>
                  <a:pt x="2656886" y="-27295"/>
                  <a:pt x="2914318" y="0"/>
                </a:cubicBezTo>
                <a:cubicBezTo>
                  <a:pt x="3171750" y="27295"/>
                  <a:pt x="3262589" y="14787"/>
                  <a:pt x="3539657" y="0"/>
                </a:cubicBezTo>
                <a:cubicBezTo>
                  <a:pt x="3522526" y="158010"/>
                  <a:pt x="3517745" y="359134"/>
                  <a:pt x="3539657" y="548067"/>
                </a:cubicBezTo>
                <a:cubicBezTo>
                  <a:pt x="3561569" y="737000"/>
                  <a:pt x="3531705" y="960831"/>
                  <a:pt x="3539657" y="1118057"/>
                </a:cubicBezTo>
                <a:cubicBezTo>
                  <a:pt x="3547610" y="1275283"/>
                  <a:pt x="3529024" y="1454121"/>
                  <a:pt x="3539657" y="1688046"/>
                </a:cubicBezTo>
                <a:cubicBezTo>
                  <a:pt x="3550290" y="1921971"/>
                  <a:pt x="3522669" y="2082977"/>
                  <a:pt x="3539657" y="2192268"/>
                </a:cubicBezTo>
                <a:cubicBezTo>
                  <a:pt x="3318139" y="2215265"/>
                  <a:pt x="3166923" y="2195389"/>
                  <a:pt x="3055904" y="2192268"/>
                </a:cubicBezTo>
                <a:cubicBezTo>
                  <a:pt x="2944885" y="2189147"/>
                  <a:pt x="2684165" y="2204180"/>
                  <a:pt x="2430564" y="2192268"/>
                </a:cubicBezTo>
                <a:cubicBezTo>
                  <a:pt x="2176963" y="2180356"/>
                  <a:pt x="2047355" y="2190400"/>
                  <a:pt x="1769829" y="2192268"/>
                </a:cubicBezTo>
                <a:cubicBezTo>
                  <a:pt x="1492303" y="2194136"/>
                  <a:pt x="1301801" y="2201215"/>
                  <a:pt x="1144489" y="2192268"/>
                </a:cubicBezTo>
                <a:cubicBezTo>
                  <a:pt x="987177" y="2183321"/>
                  <a:pt x="658430" y="2221104"/>
                  <a:pt x="519150" y="2192268"/>
                </a:cubicBezTo>
                <a:cubicBezTo>
                  <a:pt x="379870" y="2163432"/>
                  <a:pt x="258050" y="2174949"/>
                  <a:pt x="0" y="2192268"/>
                </a:cubicBezTo>
                <a:cubicBezTo>
                  <a:pt x="15377" y="2069235"/>
                  <a:pt x="-12286" y="1918518"/>
                  <a:pt x="0" y="1688046"/>
                </a:cubicBezTo>
                <a:cubicBezTo>
                  <a:pt x="12286" y="1457574"/>
                  <a:pt x="19990" y="1219903"/>
                  <a:pt x="0" y="1096134"/>
                </a:cubicBezTo>
                <a:cubicBezTo>
                  <a:pt x="-19990" y="972365"/>
                  <a:pt x="-13374" y="819551"/>
                  <a:pt x="0" y="569990"/>
                </a:cubicBezTo>
                <a:cubicBezTo>
                  <a:pt x="13374" y="320429"/>
                  <a:pt x="-1985" y="128888"/>
                  <a:pt x="0" y="0"/>
                </a:cubicBezTo>
                <a:close/>
              </a:path>
            </a:pathLst>
          </a:custGeom>
          <a:ln>
            <a:solidFill>
              <a:schemeClr val="tx1"/>
            </a:solidFill>
            <a:extLst>
              <a:ext uri="{C807C97D-BFC1-408E-A445-0C87EB9F89A2}">
                <ask:lineSketchStyleProps xmlns:ask="http://schemas.microsoft.com/office/drawing/2018/sketchyshapes" sd="26690880">
                  <a:prstGeom prst="rect">
                    <a:avLst/>
                  </a:prstGeom>
                  <ask:type>
                    <ask:lineSketchFreehand/>
                  </ask:type>
                </ask:lineSketchStyleProps>
              </a:ext>
            </a:extLst>
          </a:ln>
        </p:spPr>
      </p:pic>
      <p:pic>
        <p:nvPicPr>
          <p:cNvPr id="8" name="Picture 7">
            <a:extLst>
              <a:ext uri="{FF2B5EF4-FFF2-40B4-BE49-F238E27FC236}">
                <a16:creationId xmlns:a16="http://schemas.microsoft.com/office/drawing/2014/main" id="{94F50A14-5840-4100-A48E-28670D70C054}"/>
              </a:ext>
            </a:extLst>
          </p:cNvPr>
          <p:cNvPicPr>
            <a:picLocks noChangeAspect="1"/>
          </p:cNvPicPr>
          <p:nvPr/>
        </p:nvPicPr>
        <p:blipFill>
          <a:blip r:embed="rId5"/>
          <a:stretch>
            <a:fillRect/>
          </a:stretch>
        </p:blipFill>
        <p:spPr>
          <a:xfrm>
            <a:off x="1659171" y="2622263"/>
            <a:ext cx="3539656" cy="2195693"/>
          </a:xfrm>
          <a:custGeom>
            <a:avLst/>
            <a:gdLst>
              <a:gd name="connsiteX0" fmla="*/ 0 w 3539656"/>
              <a:gd name="connsiteY0" fmla="*/ 0 h 2195693"/>
              <a:gd name="connsiteX1" fmla="*/ 589943 w 3539656"/>
              <a:gd name="connsiteY1" fmla="*/ 0 h 2195693"/>
              <a:gd name="connsiteX2" fmla="*/ 1250678 w 3539656"/>
              <a:gd name="connsiteY2" fmla="*/ 0 h 2195693"/>
              <a:gd name="connsiteX3" fmla="*/ 1769828 w 3539656"/>
              <a:gd name="connsiteY3" fmla="*/ 0 h 2195693"/>
              <a:gd name="connsiteX4" fmla="*/ 2359771 w 3539656"/>
              <a:gd name="connsiteY4" fmla="*/ 0 h 2195693"/>
              <a:gd name="connsiteX5" fmla="*/ 2985110 w 3539656"/>
              <a:gd name="connsiteY5" fmla="*/ 0 h 2195693"/>
              <a:gd name="connsiteX6" fmla="*/ 3539656 w 3539656"/>
              <a:gd name="connsiteY6" fmla="*/ 0 h 2195693"/>
              <a:gd name="connsiteX7" fmla="*/ 3539656 w 3539656"/>
              <a:gd name="connsiteY7" fmla="*/ 526966 h 2195693"/>
              <a:gd name="connsiteX8" fmla="*/ 3539656 w 3539656"/>
              <a:gd name="connsiteY8" fmla="*/ 1053933 h 2195693"/>
              <a:gd name="connsiteX9" fmla="*/ 3539656 w 3539656"/>
              <a:gd name="connsiteY9" fmla="*/ 1624813 h 2195693"/>
              <a:gd name="connsiteX10" fmla="*/ 3539656 w 3539656"/>
              <a:gd name="connsiteY10" fmla="*/ 2195693 h 2195693"/>
              <a:gd name="connsiteX11" fmla="*/ 2949713 w 3539656"/>
              <a:gd name="connsiteY11" fmla="*/ 2195693 h 2195693"/>
              <a:gd name="connsiteX12" fmla="*/ 2395167 w 3539656"/>
              <a:gd name="connsiteY12" fmla="*/ 2195693 h 2195693"/>
              <a:gd name="connsiteX13" fmla="*/ 1769828 w 3539656"/>
              <a:gd name="connsiteY13" fmla="*/ 2195693 h 2195693"/>
              <a:gd name="connsiteX14" fmla="*/ 1179885 w 3539656"/>
              <a:gd name="connsiteY14" fmla="*/ 2195693 h 2195693"/>
              <a:gd name="connsiteX15" fmla="*/ 625339 w 3539656"/>
              <a:gd name="connsiteY15" fmla="*/ 2195693 h 2195693"/>
              <a:gd name="connsiteX16" fmla="*/ 0 w 3539656"/>
              <a:gd name="connsiteY16" fmla="*/ 2195693 h 2195693"/>
              <a:gd name="connsiteX17" fmla="*/ 0 w 3539656"/>
              <a:gd name="connsiteY17" fmla="*/ 1712641 h 2195693"/>
              <a:gd name="connsiteX18" fmla="*/ 0 w 3539656"/>
              <a:gd name="connsiteY18" fmla="*/ 1229588 h 2195693"/>
              <a:gd name="connsiteX19" fmla="*/ 0 w 3539656"/>
              <a:gd name="connsiteY19" fmla="*/ 702622 h 2195693"/>
              <a:gd name="connsiteX20" fmla="*/ 0 w 3539656"/>
              <a:gd name="connsiteY20" fmla="*/ 0 h 219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39656" h="2195693" fill="none" extrusionOk="0">
                <a:moveTo>
                  <a:pt x="0" y="0"/>
                </a:moveTo>
                <a:cubicBezTo>
                  <a:pt x="192062" y="-6235"/>
                  <a:pt x="328078" y="-14123"/>
                  <a:pt x="589943" y="0"/>
                </a:cubicBezTo>
                <a:cubicBezTo>
                  <a:pt x="851808" y="14123"/>
                  <a:pt x="1043143" y="-11477"/>
                  <a:pt x="1250678" y="0"/>
                </a:cubicBezTo>
                <a:cubicBezTo>
                  <a:pt x="1458213" y="11477"/>
                  <a:pt x="1544293" y="10599"/>
                  <a:pt x="1769828" y="0"/>
                </a:cubicBezTo>
                <a:cubicBezTo>
                  <a:pt x="1995363" y="-10599"/>
                  <a:pt x="2233211" y="-5807"/>
                  <a:pt x="2359771" y="0"/>
                </a:cubicBezTo>
                <a:cubicBezTo>
                  <a:pt x="2486331" y="5807"/>
                  <a:pt x="2812451" y="-15643"/>
                  <a:pt x="2985110" y="0"/>
                </a:cubicBezTo>
                <a:cubicBezTo>
                  <a:pt x="3157769" y="15643"/>
                  <a:pt x="3312722" y="-4891"/>
                  <a:pt x="3539656" y="0"/>
                </a:cubicBezTo>
                <a:cubicBezTo>
                  <a:pt x="3524691" y="218984"/>
                  <a:pt x="3523559" y="415319"/>
                  <a:pt x="3539656" y="526966"/>
                </a:cubicBezTo>
                <a:cubicBezTo>
                  <a:pt x="3555753" y="638613"/>
                  <a:pt x="3516177" y="883182"/>
                  <a:pt x="3539656" y="1053933"/>
                </a:cubicBezTo>
                <a:cubicBezTo>
                  <a:pt x="3563135" y="1224684"/>
                  <a:pt x="3543638" y="1499390"/>
                  <a:pt x="3539656" y="1624813"/>
                </a:cubicBezTo>
                <a:cubicBezTo>
                  <a:pt x="3535674" y="1750236"/>
                  <a:pt x="3521291" y="1981091"/>
                  <a:pt x="3539656" y="2195693"/>
                </a:cubicBezTo>
                <a:cubicBezTo>
                  <a:pt x="3352634" y="2170501"/>
                  <a:pt x="3170707" y="2209385"/>
                  <a:pt x="2949713" y="2195693"/>
                </a:cubicBezTo>
                <a:cubicBezTo>
                  <a:pt x="2728719" y="2182001"/>
                  <a:pt x="2537582" y="2169107"/>
                  <a:pt x="2395167" y="2195693"/>
                </a:cubicBezTo>
                <a:cubicBezTo>
                  <a:pt x="2252752" y="2222279"/>
                  <a:pt x="1981632" y="2215729"/>
                  <a:pt x="1769828" y="2195693"/>
                </a:cubicBezTo>
                <a:cubicBezTo>
                  <a:pt x="1558024" y="2175657"/>
                  <a:pt x="1400425" y="2167665"/>
                  <a:pt x="1179885" y="2195693"/>
                </a:cubicBezTo>
                <a:cubicBezTo>
                  <a:pt x="959345" y="2223721"/>
                  <a:pt x="837887" y="2192818"/>
                  <a:pt x="625339" y="2195693"/>
                </a:cubicBezTo>
                <a:cubicBezTo>
                  <a:pt x="412791" y="2198568"/>
                  <a:pt x="138593" y="2166501"/>
                  <a:pt x="0" y="2195693"/>
                </a:cubicBezTo>
                <a:cubicBezTo>
                  <a:pt x="-10704" y="2064266"/>
                  <a:pt x="21983" y="1877646"/>
                  <a:pt x="0" y="1712641"/>
                </a:cubicBezTo>
                <a:cubicBezTo>
                  <a:pt x="-21983" y="1547636"/>
                  <a:pt x="16542" y="1354833"/>
                  <a:pt x="0" y="1229588"/>
                </a:cubicBezTo>
                <a:cubicBezTo>
                  <a:pt x="-16542" y="1104343"/>
                  <a:pt x="-3513" y="862544"/>
                  <a:pt x="0" y="702622"/>
                </a:cubicBezTo>
                <a:cubicBezTo>
                  <a:pt x="3513" y="542700"/>
                  <a:pt x="-18203" y="141380"/>
                  <a:pt x="0" y="0"/>
                </a:cubicBezTo>
                <a:close/>
              </a:path>
              <a:path w="3539656" h="2195693" stroke="0" extrusionOk="0">
                <a:moveTo>
                  <a:pt x="0" y="0"/>
                </a:moveTo>
                <a:cubicBezTo>
                  <a:pt x="238437" y="-24131"/>
                  <a:pt x="449358" y="-6652"/>
                  <a:pt x="589943" y="0"/>
                </a:cubicBezTo>
                <a:cubicBezTo>
                  <a:pt x="730528" y="6652"/>
                  <a:pt x="945008" y="-17848"/>
                  <a:pt x="1179885" y="0"/>
                </a:cubicBezTo>
                <a:cubicBezTo>
                  <a:pt x="1414762" y="17848"/>
                  <a:pt x="1565466" y="-27674"/>
                  <a:pt x="1840621" y="0"/>
                </a:cubicBezTo>
                <a:cubicBezTo>
                  <a:pt x="2115776" y="27674"/>
                  <a:pt x="2164118" y="-11025"/>
                  <a:pt x="2430564" y="0"/>
                </a:cubicBezTo>
                <a:cubicBezTo>
                  <a:pt x="2697010" y="11025"/>
                  <a:pt x="3258227" y="37723"/>
                  <a:pt x="3539656" y="0"/>
                </a:cubicBezTo>
                <a:cubicBezTo>
                  <a:pt x="3531360" y="270291"/>
                  <a:pt x="3566151" y="357534"/>
                  <a:pt x="3539656" y="592837"/>
                </a:cubicBezTo>
                <a:cubicBezTo>
                  <a:pt x="3513161" y="828140"/>
                  <a:pt x="3549638" y="986374"/>
                  <a:pt x="3539656" y="1141760"/>
                </a:cubicBezTo>
                <a:cubicBezTo>
                  <a:pt x="3529674" y="1297146"/>
                  <a:pt x="3536288" y="1432835"/>
                  <a:pt x="3539656" y="1624813"/>
                </a:cubicBezTo>
                <a:cubicBezTo>
                  <a:pt x="3543024" y="1816791"/>
                  <a:pt x="3523739" y="1961807"/>
                  <a:pt x="3539656" y="2195693"/>
                </a:cubicBezTo>
                <a:cubicBezTo>
                  <a:pt x="3374901" y="2218606"/>
                  <a:pt x="3125179" y="2178877"/>
                  <a:pt x="2914317" y="2195693"/>
                </a:cubicBezTo>
                <a:cubicBezTo>
                  <a:pt x="2703455" y="2212509"/>
                  <a:pt x="2620704" y="2178099"/>
                  <a:pt x="2359771" y="2195693"/>
                </a:cubicBezTo>
                <a:cubicBezTo>
                  <a:pt x="2098838" y="2213287"/>
                  <a:pt x="1863102" y="2223056"/>
                  <a:pt x="1699035" y="2195693"/>
                </a:cubicBezTo>
                <a:cubicBezTo>
                  <a:pt x="1534968" y="2168330"/>
                  <a:pt x="1444053" y="2175181"/>
                  <a:pt x="1215282" y="2195693"/>
                </a:cubicBezTo>
                <a:cubicBezTo>
                  <a:pt x="986511" y="2216205"/>
                  <a:pt x="772937" y="2189507"/>
                  <a:pt x="660736" y="2195693"/>
                </a:cubicBezTo>
                <a:cubicBezTo>
                  <a:pt x="548535" y="2201879"/>
                  <a:pt x="144755" y="2196765"/>
                  <a:pt x="0" y="2195693"/>
                </a:cubicBezTo>
                <a:cubicBezTo>
                  <a:pt x="-25735" y="2062101"/>
                  <a:pt x="9963" y="1744040"/>
                  <a:pt x="0" y="1624813"/>
                </a:cubicBezTo>
                <a:cubicBezTo>
                  <a:pt x="-9963" y="1505586"/>
                  <a:pt x="21727" y="1201149"/>
                  <a:pt x="0" y="1053933"/>
                </a:cubicBezTo>
                <a:cubicBezTo>
                  <a:pt x="-21727" y="906717"/>
                  <a:pt x="15641" y="650394"/>
                  <a:pt x="0" y="548923"/>
                </a:cubicBezTo>
                <a:cubicBezTo>
                  <a:pt x="-15641" y="447452"/>
                  <a:pt x="5198" y="201015"/>
                  <a:pt x="0" y="0"/>
                </a:cubicBezTo>
                <a:close/>
              </a:path>
            </a:pathLst>
          </a:custGeom>
          <a:ln>
            <a:solidFill>
              <a:schemeClr val="tx1"/>
            </a:solidFill>
            <a:extLst>
              <a:ext uri="{C807C97D-BFC1-408E-A445-0C87EB9F89A2}">
                <ask:lineSketchStyleProps xmlns:ask="http://schemas.microsoft.com/office/drawing/2018/sketchyshapes" sd="3487218740">
                  <a:prstGeom prst="rect">
                    <a:avLst/>
                  </a:prstGeom>
                  <ask:type>
                    <ask:lineSketchFreehand/>
                  </ask:type>
                </ask:lineSketchStyleProps>
              </a:ext>
            </a:extLst>
          </a:ln>
        </p:spPr>
      </p:pic>
    </p:spTree>
    <p:extLst>
      <p:ext uri="{BB962C8B-B14F-4D97-AF65-F5344CB8AC3E}">
        <p14:creationId xmlns:p14="http://schemas.microsoft.com/office/powerpoint/2010/main" val="342954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B91A-2379-41AB-A718-2158EC8B56F7}"/>
              </a:ext>
            </a:extLst>
          </p:cNvPr>
          <p:cNvSpPr>
            <a:spLocks noGrp="1"/>
          </p:cNvSpPr>
          <p:nvPr>
            <p:ph type="title"/>
          </p:nvPr>
        </p:nvSpPr>
        <p:spPr/>
        <p:txBody>
          <a:bodyPr/>
          <a:lstStyle/>
          <a:p>
            <a:pPr algn="ctr"/>
            <a:r>
              <a:rPr lang="he-IL" b="1" u="sng" dirty="0">
                <a:cs typeface="+mn-cs"/>
              </a:rPr>
              <a:t>תיאור החוויה של ביצוע פרויקט מסוג זה</a:t>
            </a:r>
          </a:p>
        </p:txBody>
      </p:sp>
      <p:sp>
        <p:nvSpPr>
          <p:cNvPr id="4" name="Slide Number Placeholder 3">
            <a:extLst>
              <a:ext uri="{FF2B5EF4-FFF2-40B4-BE49-F238E27FC236}">
                <a16:creationId xmlns:a16="http://schemas.microsoft.com/office/drawing/2014/main" id="{2B2DD1AC-00AF-4D27-9DF6-C5CAFA950865}"/>
              </a:ext>
            </a:extLst>
          </p:cNvPr>
          <p:cNvSpPr>
            <a:spLocks noGrp="1"/>
          </p:cNvSpPr>
          <p:nvPr>
            <p:ph type="sldNum" sz="quarter" idx="12"/>
          </p:nvPr>
        </p:nvSpPr>
        <p:spPr/>
        <p:txBody>
          <a:bodyPr/>
          <a:lstStyle/>
          <a:p>
            <a:fld id="{30B5AEA1-D316-4AF5-8F3B-8C061AAC02FC}" type="slidenum">
              <a:rPr lang="he-IL" smtClean="0"/>
              <a:t>25</a:t>
            </a:fld>
            <a:endParaRPr lang="he-IL"/>
          </a:p>
        </p:txBody>
      </p:sp>
      <p:sp>
        <p:nvSpPr>
          <p:cNvPr id="6" name="TextBox 5">
            <a:extLst>
              <a:ext uri="{FF2B5EF4-FFF2-40B4-BE49-F238E27FC236}">
                <a16:creationId xmlns:a16="http://schemas.microsoft.com/office/drawing/2014/main" id="{1CAB41EF-CBA5-4EAC-8502-E20C4EE933A4}"/>
              </a:ext>
            </a:extLst>
          </p:cNvPr>
          <p:cNvSpPr txBox="1"/>
          <p:nvPr/>
        </p:nvSpPr>
        <p:spPr>
          <a:xfrm>
            <a:off x="15729" y="2442107"/>
            <a:ext cx="6842271" cy="3693319"/>
          </a:xfrm>
          <a:prstGeom prst="rect">
            <a:avLst/>
          </a:prstGeom>
          <a:noFill/>
        </p:spPr>
        <p:txBody>
          <a:bodyPr wrap="square" rtlCol="1">
            <a:spAutoFit/>
          </a:bodyPr>
          <a:lstStyle/>
          <a:p>
            <a:pPr algn="r"/>
            <a:r>
              <a:rPr lang="he-IL" dirty="0"/>
              <a:t>החוויה של ביצוע פרויקט מסוג זה היא חוויה שאף פעם לא חשתי, אף פעם לא ביצעתי פרויקט בקנה מידה כזה עם כמות כזאת של שורות קוד ושפה כזאת מסובכת כמו אסמבלי, השקעתי שעות רבות וימים רבים במחשבה וביצוע של האלגוריתמים המסובכים שרציתי ליישם באסמבלי והתמודדתי עם באגים רבים מוזרים שלקחו שעות, אני יכול לומר שהחוויה של ביצוע הפרויקט בהחלט לימדה אותי דברים רבים לגבי השפה הזאת ואיך להשתמש בה, היא לימדה אותי איך לגשת לדברים בסדר גודל כזה, איך לתכנן אותם ולבסוף לבצע אותם, איך לדבג בצורה יעילה יותר באסמבלי, איך לבצע אלגוריתמים מסוימים בשפה, איך לעבוד עם מערכים בשפה ובכללי איך להשתמש בה ביסודיות ויעילות.</a:t>
            </a:r>
          </a:p>
          <a:p>
            <a:pPr algn="r"/>
            <a:endParaRPr lang="he-IL" dirty="0"/>
          </a:p>
          <a:p>
            <a:pPr algn="r"/>
            <a:r>
              <a:rPr lang="he-IL" dirty="0"/>
              <a:t>הפרויקט הזה הפך אותי ממתכנת אסמבלי חובבני למתכנת אסמבלי מקצועי שיכול לתכנת דברים מסובכים בשפה.</a:t>
            </a:r>
            <a:r>
              <a:rPr lang="en-US" dirty="0"/>
              <a:t> </a:t>
            </a:r>
            <a:endParaRPr lang="he-IL" dirty="0"/>
          </a:p>
        </p:txBody>
      </p:sp>
    </p:spTree>
    <p:extLst>
      <p:ext uri="{BB962C8B-B14F-4D97-AF65-F5344CB8AC3E}">
        <p14:creationId xmlns:p14="http://schemas.microsoft.com/office/powerpoint/2010/main" val="87812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FD92-C144-4368-A0A0-32B8137774C3}"/>
              </a:ext>
            </a:extLst>
          </p:cNvPr>
          <p:cNvSpPr>
            <a:spLocks noGrp="1"/>
          </p:cNvSpPr>
          <p:nvPr>
            <p:ph type="title"/>
          </p:nvPr>
        </p:nvSpPr>
        <p:spPr/>
        <p:txBody>
          <a:bodyPr/>
          <a:lstStyle/>
          <a:p>
            <a:pPr algn="ctr"/>
            <a:r>
              <a:rPr lang="he-IL" b="1" u="sng" dirty="0">
                <a:cs typeface="+mn-cs"/>
              </a:rPr>
              <a:t>מבוא</a:t>
            </a:r>
            <a:br>
              <a:rPr lang="en-US" dirty="0"/>
            </a:br>
            <a:endParaRPr lang="he-IL" dirty="0"/>
          </a:p>
        </p:txBody>
      </p:sp>
      <p:sp>
        <p:nvSpPr>
          <p:cNvPr id="3" name="Content Placeholder 2">
            <a:extLst>
              <a:ext uri="{FF2B5EF4-FFF2-40B4-BE49-F238E27FC236}">
                <a16:creationId xmlns:a16="http://schemas.microsoft.com/office/drawing/2014/main" id="{CA5E19B0-532D-41EB-AA01-308814935255}"/>
              </a:ext>
            </a:extLst>
          </p:cNvPr>
          <p:cNvSpPr>
            <a:spLocks noGrp="1"/>
          </p:cNvSpPr>
          <p:nvPr>
            <p:ph idx="1"/>
          </p:nvPr>
        </p:nvSpPr>
        <p:spPr>
          <a:xfrm>
            <a:off x="2295525" y="1571625"/>
            <a:ext cx="4090988" cy="7248525"/>
          </a:xfrm>
        </p:spPr>
        <p:txBody>
          <a:bodyPr>
            <a:normAutofit fontScale="85000" lnSpcReduction="20000"/>
          </a:bodyPr>
          <a:lstStyle/>
          <a:p>
            <a:pPr marL="0" indent="0">
              <a:buNone/>
            </a:pPr>
            <a:r>
              <a:rPr lang="he-IL" b="1" dirty="0"/>
              <a:t>שם העבודה: </a:t>
            </a:r>
            <a:r>
              <a:rPr lang="he-IL" dirty="0"/>
              <a:t>  "משחק כריש אוכל דגים"</a:t>
            </a:r>
            <a:endParaRPr lang="en-US" dirty="0"/>
          </a:p>
          <a:p>
            <a:pPr marL="0" indent="0">
              <a:buNone/>
            </a:pPr>
            <a:r>
              <a:rPr lang="he-IL" b="1" dirty="0"/>
              <a:t>שם הקובץ: </a:t>
            </a:r>
            <a:r>
              <a:rPr lang="en-US" dirty="0"/>
              <a:t>"project.asm"</a:t>
            </a:r>
          </a:p>
          <a:p>
            <a:pPr marL="0" indent="0">
              <a:buNone/>
            </a:pPr>
            <a:r>
              <a:rPr lang="en-US" dirty="0"/>
              <a:t> </a:t>
            </a:r>
          </a:p>
          <a:p>
            <a:pPr marL="0" indent="0">
              <a:buNone/>
            </a:pPr>
            <a:r>
              <a:rPr lang="he-IL" b="1" dirty="0"/>
              <a:t>קבצים נלווים בהם נעשה שימוש בעבודה:</a:t>
            </a:r>
          </a:p>
          <a:p>
            <a:pPr marL="0" indent="0">
              <a:buNone/>
            </a:pPr>
            <a:r>
              <a:rPr lang="he-IL" b="1" dirty="0"/>
              <a:t>תמונות של דגים שוחים למטה:</a:t>
            </a:r>
            <a:endParaRPr lang="en-US" b="1" dirty="0"/>
          </a:p>
          <a:p>
            <a:pPr marL="0" indent="0">
              <a:buNone/>
            </a:pPr>
            <a:r>
              <a:rPr lang="en-US" dirty="0"/>
              <a:t>FishD0.bmp</a:t>
            </a:r>
          </a:p>
          <a:p>
            <a:pPr marL="0" indent="0">
              <a:buNone/>
            </a:pPr>
            <a:r>
              <a:rPr lang="en-US" dirty="0"/>
              <a:t>FishD1.bmp</a:t>
            </a:r>
          </a:p>
          <a:p>
            <a:pPr marL="0" indent="0">
              <a:buNone/>
            </a:pPr>
            <a:r>
              <a:rPr lang="en-US" dirty="0"/>
              <a:t>FishD2.bmp</a:t>
            </a:r>
          </a:p>
          <a:p>
            <a:pPr marL="0" indent="0">
              <a:buNone/>
            </a:pPr>
            <a:r>
              <a:rPr lang="en-US" dirty="0"/>
              <a:t>FishD3.bmp</a:t>
            </a:r>
            <a:endParaRPr lang="he-IL" dirty="0"/>
          </a:p>
          <a:p>
            <a:pPr marL="0" indent="0">
              <a:buNone/>
            </a:pPr>
            <a:r>
              <a:rPr lang="he-IL" b="1" dirty="0"/>
              <a:t>תמונות של דגים שוחים שמאלה:</a:t>
            </a:r>
            <a:endParaRPr lang="en-US" b="1" dirty="0"/>
          </a:p>
          <a:p>
            <a:pPr marL="0" indent="0">
              <a:buNone/>
            </a:pPr>
            <a:r>
              <a:rPr lang="en-US" dirty="0"/>
              <a:t>FishL0.bmp</a:t>
            </a:r>
          </a:p>
          <a:p>
            <a:pPr marL="0" indent="0">
              <a:buNone/>
            </a:pPr>
            <a:r>
              <a:rPr lang="en-US" dirty="0"/>
              <a:t> FishL1.bmp</a:t>
            </a:r>
          </a:p>
          <a:p>
            <a:pPr marL="0" indent="0">
              <a:buNone/>
            </a:pPr>
            <a:r>
              <a:rPr lang="en-US" dirty="0"/>
              <a:t> FishL2.bmp</a:t>
            </a:r>
          </a:p>
          <a:p>
            <a:pPr marL="0" indent="0">
              <a:buNone/>
            </a:pPr>
            <a:r>
              <a:rPr lang="en-US" dirty="0"/>
              <a:t>FishL3.bmp</a:t>
            </a:r>
            <a:r>
              <a:rPr lang="he-IL" dirty="0"/>
              <a:t> </a:t>
            </a:r>
          </a:p>
          <a:p>
            <a:pPr marL="0" indent="0">
              <a:buNone/>
            </a:pPr>
            <a:r>
              <a:rPr lang="he-IL" b="1" dirty="0"/>
              <a:t>תמונות של דגים שוחים ימינה:</a:t>
            </a:r>
          </a:p>
          <a:p>
            <a:pPr marL="0" indent="0">
              <a:buNone/>
            </a:pPr>
            <a:r>
              <a:rPr lang="en-US" dirty="0"/>
              <a:t>FishR0.bmp</a:t>
            </a:r>
            <a:endParaRPr lang="he-IL" dirty="0"/>
          </a:p>
          <a:p>
            <a:pPr marL="0" indent="0">
              <a:buNone/>
            </a:pPr>
            <a:r>
              <a:rPr lang="en-US" dirty="0"/>
              <a:t>FishR1.bmp</a:t>
            </a:r>
          </a:p>
          <a:p>
            <a:pPr marL="0" indent="0">
              <a:buNone/>
            </a:pPr>
            <a:r>
              <a:rPr lang="en-US" dirty="0"/>
              <a:t>FishR2.bmp</a:t>
            </a:r>
            <a:r>
              <a:rPr lang="he-IL" dirty="0"/>
              <a:t> </a:t>
            </a:r>
            <a:endParaRPr lang="en-US" dirty="0"/>
          </a:p>
          <a:p>
            <a:pPr marL="0" indent="0">
              <a:buNone/>
            </a:pPr>
            <a:r>
              <a:rPr lang="en-US" dirty="0"/>
              <a:t>FishR3.bmp</a:t>
            </a:r>
          </a:p>
          <a:p>
            <a:pPr marL="0" indent="0">
              <a:buNone/>
            </a:pPr>
            <a:r>
              <a:rPr lang="he-IL" b="1" dirty="0"/>
              <a:t>תמונות של דגים שוחים למטה:</a:t>
            </a:r>
            <a:endParaRPr lang="en-US" b="1" dirty="0"/>
          </a:p>
          <a:p>
            <a:pPr marL="0" indent="0">
              <a:buNone/>
            </a:pPr>
            <a:r>
              <a:rPr lang="en-US" dirty="0"/>
              <a:t> FishU0.bmp</a:t>
            </a:r>
          </a:p>
          <a:p>
            <a:pPr marL="0" indent="0">
              <a:buNone/>
            </a:pPr>
            <a:r>
              <a:rPr lang="en-US" dirty="0"/>
              <a:t> FishU1.bmp</a:t>
            </a:r>
          </a:p>
          <a:p>
            <a:pPr marL="0" indent="0">
              <a:buNone/>
            </a:pPr>
            <a:r>
              <a:rPr lang="en-US" dirty="0"/>
              <a:t> FishU2.bmp</a:t>
            </a:r>
          </a:p>
          <a:p>
            <a:pPr marL="0" indent="0">
              <a:buNone/>
            </a:pPr>
            <a:r>
              <a:rPr lang="en-US" dirty="0"/>
              <a:t> FishU3.bmp</a:t>
            </a:r>
          </a:p>
        </p:txBody>
      </p:sp>
      <p:sp>
        <p:nvSpPr>
          <p:cNvPr id="4" name="Slide Number Placeholder 3">
            <a:extLst>
              <a:ext uri="{FF2B5EF4-FFF2-40B4-BE49-F238E27FC236}">
                <a16:creationId xmlns:a16="http://schemas.microsoft.com/office/drawing/2014/main" id="{991503BA-AC4E-4A65-AAFC-B0C274B30D87}"/>
              </a:ext>
            </a:extLst>
          </p:cNvPr>
          <p:cNvSpPr>
            <a:spLocks noGrp="1"/>
          </p:cNvSpPr>
          <p:nvPr>
            <p:ph type="sldNum" sz="quarter" idx="12"/>
          </p:nvPr>
        </p:nvSpPr>
        <p:spPr/>
        <p:txBody>
          <a:bodyPr/>
          <a:lstStyle/>
          <a:p>
            <a:fld id="{30B5AEA1-D316-4AF5-8F3B-8C061AAC02FC}" type="slidenum">
              <a:rPr lang="he-IL" smtClean="0"/>
              <a:t>3</a:t>
            </a:fld>
            <a:endParaRPr lang="he-IL"/>
          </a:p>
        </p:txBody>
      </p:sp>
      <p:sp>
        <p:nvSpPr>
          <p:cNvPr id="6" name="TextBox 5">
            <a:extLst>
              <a:ext uri="{FF2B5EF4-FFF2-40B4-BE49-F238E27FC236}">
                <a16:creationId xmlns:a16="http://schemas.microsoft.com/office/drawing/2014/main" id="{05F0538A-CE64-4954-B027-69CC3B167795}"/>
              </a:ext>
            </a:extLst>
          </p:cNvPr>
          <p:cNvSpPr txBox="1"/>
          <p:nvPr/>
        </p:nvSpPr>
        <p:spPr>
          <a:xfrm>
            <a:off x="-9904" y="3009900"/>
            <a:ext cx="2952540" cy="3139321"/>
          </a:xfrm>
          <a:prstGeom prst="rect">
            <a:avLst/>
          </a:prstGeom>
          <a:noFill/>
        </p:spPr>
        <p:txBody>
          <a:bodyPr wrap="none" rtlCol="1">
            <a:spAutoFit/>
          </a:bodyPr>
          <a:lstStyle/>
          <a:p>
            <a:pPr algn="r"/>
            <a:r>
              <a:rPr lang="he-IL" dirty="0"/>
              <a:t> - משחק נגמר</a:t>
            </a:r>
            <a:r>
              <a:rPr lang="en-US" dirty="0"/>
              <a:t>gameover.bmp</a:t>
            </a:r>
          </a:p>
          <a:p>
            <a:pPr algn="r"/>
            <a:r>
              <a:rPr lang="en-US" dirty="0"/>
              <a:t> </a:t>
            </a:r>
            <a:r>
              <a:rPr lang="he-IL" dirty="0"/>
              <a:t> - חיים</a:t>
            </a:r>
            <a:r>
              <a:rPr lang="en-US" dirty="0"/>
              <a:t>heart.bmp</a:t>
            </a:r>
          </a:p>
          <a:p>
            <a:pPr algn="r"/>
            <a:r>
              <a:rPr lang="he-IL" dirty="0"/>
              <a:t> - מסך תפריט</a:t>
            </a:r>
            <a:r>
              <a:rPr lang="en-US" dirty="0"/>
              <a:t>menu.bmp</a:t>
            </a:r>
          </a:p>
          <a:p>
            <a:pPr algn="r"/>
            <a:r>
              <a:rPr lang="he-IL" dirty="0"/>
              <a:t>מסך הגדרות</a:t>
            </a:r>
            <a:r>
              <a:rPr lang="en-US" dirty="0"/>
              <a:t>  - options.bmp</a:t>
            </a:r>
          </a:p>
          <a:p>
            <a:pPr algn="r"/>
            <a:r>
              <a:rPr lang="he-IL" dirty="0"/>
              <a:t>אבן</a:t>
            </a:r>
            <a:r>
              <a:rPr lang="en-US" dirty="0"/>
              <a:t> - rock.bmp</a:t>
            </a:r>
          </a:p>
          <a:p>
            <a:pPr algn="r"/>
            <a:r>
              <a:rPr lang="en-US" dirty="0"/>
              <a:t> </a:t>
            </a:r>
            <a:r>
              <a:rPr lang="he-IL" dirty="0"/>
              <a:t> אצה</a:t>
            </a:r>
            <a:r>
              <a:rPr lang="en-US" dirty="0"/>
              <a:t>- seaweed.bmp</a:t>
            </a:r>
          </a:p>
          <a:p>
            <a:pPr algn="r"/>
            <a:r>
              <a:rPr lang="en-US" dirty="0"/>
              <a:t> </a:t>
            </a:r>
            <a:r>
              <a:rPr lang="he-IL" dirty="0"/>
              <a:t> - כריש למטה</a:t>
            </a:r>
            <a:r>
              <a:rPr lang="en-US" dirty="0"/>
              <a:t>SharkD.bmp</a:t>
            </a:r>
          </a:p>
          <a:p>
            <a:pPr algn="r"/>
            <a:r>
              <a:rPr lang="en-US" dirty="0"/>
              <a:t> </a:t>
            </a:r>
            <a:r>
              <a:rPr lang="he-IL" dirty="0"/>
              <a:t> כריש שמאלה</a:t>
            </a:r>
            <a:r>
              <a:rPr lang="en-US" dirty="0"/>
              <a:t>-  SharkL.bmp</a:t>
            </a:r>
          </a:p>
          <a:p>
            <a:pPr algn="r"/>
            <a:r>
              <a:rPr lang="he-IL" dirty="0"/>
              <a:t>- כריש ימינה</a:t>
            </a:r>
            <a:r>
              <a:rPr lang="en-US" dirty="0"/>
              <a:t> SharkR.bmp</a:t>
            </a:r>
          </a:p>
          <a:p>
            <a:pPr algn="r"/>
            <a:r>
              <a:rPr lang="en-US" dirty="0"/>
              <a:t> </a:t>
            </a:r>
            <a:r>
              <a:rPr lang="he-IL" dirty="0"/>
              <a:t>כריש למעלה</a:t>
            </a:r>
            <a:r>
              <a:rPr lang="en-US" dirty="0"/>
              <a:t> - SharkU.bmp</a:t>
            </a:r>
          </a:p>
          <a:p>
            <a:pPr algn="r"/>
            <a:endParaRPr lang="he-IL" dirty="0"/>
          </a:p>
        </p:txBody>
      </p:sp>
    </p:spTree>
    <p:extLst>
      <p:ext uri="{BB962C8B-B14F-4D97-AF65-F5344CB8AC3E}">
        <p14:creationId xmlns:p14="http://schemas.microsoft.com/office/powerpoint/2010/main" val="13009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B00A6E-0D5C-47E9-9275-B69638B683E4}"/>
              </a:ext>
            </a:extLst>
          </p:cNvPr>
          <p:cNvSpPr>
            <a:spLocks noGrp="1"/>
          </p:cNvSpPr>
          <p:nvPr>
            <p:ph type="sldNum" sz="quarter" idx="12"/>
          </p:nvPr>
        </p:nvSpPr>
        <p:spPr/>
        <p:txBody>
          <a:bodyPr/>
          <a:lstStyle/>
          <a:p>
            <a:fld id="{30B5AEA1-D316-4AF5-8F3B-8C061AAC02FC}" type="slidenum">
              <a:rPr lang="he-IL" smtClean="0"/>
              <a:t>4</a:t>
            </a:fld>
            <a:endParaRPr lang="he-IL"/>
          </a:p>
        </p:txBody>
      </p:sp>
      <p:sp>
        <p:nvSpPr>
          <p:cNvPr id="5" name="TextBox 4">
            <a:extLst>
              <a:ext uri="{FF2B5EF4-FFF2-40B4-BE49-F238E27FC236}">
                <a16:creationId xmlns:a16="http://schemas.microsoft.com/office/drawing/2014/main" id="{7D6A7B3D-4731-4EE6-8039-C1E28EBD034B}"/>
              </a:ext>
            </a:extLst>
          </p:cNvPr>
          <p:cNvSpPr txBox="1"/>
          <p:nvPr/>
        </p:nvSpPr>
        <p:spPr>
          <a:xfrm>
            <a:off x="0" y="0"/>
            <a:ext cx="6858000" cy="7294305"/>
          </a:xfrm>
          <a:prstGeom prst="rect">
            <a:avLst/>
          </a:prstGeom>
          <a:noFill/>
        </p:spPr>
        <p:txBody>
          <a:bodyPr wrap="square" rtlCol="1">
            <a:spAutoFit/>
          </a:bodyPr>
          <a:lstStyle/>
          <a:p>
            <a:pPr algn="r" rtl="1"/>
            <a:endParaRPr lang="he-IL" dirty="0"/>
          </a:p>
          <a:p>
            <a:pPr algn="ctr" rtl="1"/>
            <a:r>
              <a:rPr lang="he-IL" b="1" u="sng" dirty="0"/>
              <a:t>יצירת קובץ העבודה</a:t>
            </a:r>
          </a:p>
          <a:p>
            <a:pPr algn="r" rtl="1"/>
            <a:endParaRPr lang="he-IL" dirty="0"/>
          </a:p>
          <a:p>
            <a:pPr algn="r" rtl="1"/>
            <a:r>
              <a:rPr lang="he-IL" dirty="0"/>
              <a:t>כדי ליצור את קובץ ההפעלה יש לקמפל את קובץ ה </a:t>
            </a:r>
            <a:r>
              <a:rPr lang="en-US" dirty="0" err="1"/>
              <a:t>asm</a:t>
            </a:r>
            <a:r>
              <a:rPr lang="he-IL" dirty="0"/>
              <a:t> על ידי סביבת העבודה </a:t>
            </a:r>
            <a:r>
              <a:rPr lang="en-US" dirty="0"/>
              <a:t>Turbo Assembler</a:t>
            </a:r>
            <a:r>
              <a:rPr lang="he-IL" dirty="0"/>
              <a:t> על ידי ביצוע הפעולה </a:t>
            </a:r>
            <a:r>
              <a:rPr lang="en-US" dirty="0" err="1"/>
              <a:t>tasm</a:t>
            </a:r>
            <a:r>
              <a:rPr lang="en-US" dirty="0"/>
              <a:t> /</a:t>
            </a:r>
            <a:r>
              <a:rPr lang="en-US" dirty="0" err="1"/>
              <a:t>zi</a:t>
            </a:r>
            <a:r>
              <a:rPr lang="en-US" dirty="0"/>
              <a:t> project.asm</a:t>
            </a:r>
            <a:r>
              <a:rPr lang="he-IL" dirty="0"/>
              <a:t> בדוסבוקס ואז לקשר אותו על ידי סביבת העבודה </a:t>
            </a:r>
            <a:r>
              <a:rPr lang="en-US" dirty="0"/>
              <a:t>Turbo Link</a:t>
            </a:r>
            <a:r>
              <a:rPr lang="he-IL" dirty="0"/>
              <a:t> על ידי ביצוע הפעולה </a:t>
            </a:r>
            <a:r>
              <a:rPr lang="en-US" dirty="0" err="1"/>
              <a:t>tlink</a:t>
            </a:r>
            <a:r>
              <a:rPr lang="en-US" dirty="0"/>
              <a:t> /v project.asm</a:t>
            </a:r>
            <a:r>
              <a:rPr lang="he-IL" dirty="0"/>
              <a:t> שיוצרת לבסוף את קובץ ההרצה.</a:t>
            </a:r>
            <a:endParaRPr lang="en-US" dirty="0"/>
          </a:p>
          <a:p>
            <a:pPr algn="r" rtl="1"/>
            <a:r>
              <a:rPr lang="he-IL" dirty="0"/>
              <a:t> </a:t>
            </a:r>
            <a:endParaRPr lang="en-US" dirty="0"/>
          </a:p>
          <a:p>
            <a:pPr algn="r" rtl="1"/>
            <a:r>
              <a:rPr lang="he-IL" dirty="0"/>
              <a:t>בנוסף צריך להוביל את דוסבוקס לסביבת העבודה (התיקייה) של קובץ האסמבלי לפני עשיית הפעולות בעזרת פקודת </a:t>
            </a:r>
            <a:r>
              <a:rPr lang="en-US" dirty="0"/>
              <a:t>mount</a:t>
            </a:r>
            <a:r>
              <a:rPr lang="he-IL" dirty="0"/>
              <a:t>, ניתן לדלג על השלבים שהזכרתי קודם לאחר שעשית </a:t>
            </a:r>
            <a:r>
              <a:rPr lang="en-US" dirty="0"/>
              <a:t>mount</a:t>
            </a:r>
            <a:r>
              <a:rPr lang="he-IL" dirty="0"/>
              <a:t> ולקמפל את הקובץ בעזרת שימוש בקובץ </a:t>
            </a:r>
            <a:r>
              <a:rPr lang="en-US" dirty="0"/>
              <a:t>c.bat</a:t>
            </a:r>
            <a:r>
              <a:rPr lang="he-IL" dirty="0"/>
              <a:t> שהוספתי בעזרת כתיבת הפעולה </a:t>
            </a:r>
            <a:r>
              <a:rPr lang="en-US" dirty="0"/>
              <a:t>c project</a:t>
            </a:r>
            <a:r>
              <a:rPr lang="he-IL" dirty="0"/>
              <a:t> בדוסבוקס.</a:t>
            </a:r>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ctr" rtl="1"/>
            <a:r>
              <a:rPr lang="he-IL" b="1" u="sng" dirty="0"/>
              <a:t>פעולות הכרחיות נוספות</a:t>
            </a:r>
            <a:endParaRPr lang="en-US" b="1" u="sng" dirty="0"/>
          </a:p>
          <a:p>
            <a:pPr algn="r" rtl="1"/>
            <a:r>
              <a:rPr lang="he-IL" dirty="0"/>
              <a:t> </a:t>
            </a:r>
            <a:endParaRPr lang="en-US" dirty="0"/>
          </a:p>
          <a:p>
            <a:pPr algn="r" rtl="1"/>
            <a:r>
              <a:rPr lang="he-IL" dirty="0"/>
              <a:t>יש להגביר את ה</a:t>
            </a:r>
            <a:r>
              <a:rPr lang="en-US" dirty="0"/>
              <a:t>cycles</a:t>
            </a:r>
            <a:r>
              <a:rPr lang="he-IL" dirty="0"/>
              <a:t> למקס לפני שמריצים את הפרויקט בעזרת הפעולה </a:t>
            </a:r>
            <a:r>
              <a:rPr lang="en-US" dirty="0"/>
              <a:t>cycles = max</a:t>
            </a:r>
          </a:p>
        </p:txBody>
      </p:sp>
      <p:pic>
        <p:nvPicPr>
          <p:cNvPr id="7" name="Picture 6">
            <a:extLst>
              <a:ext uri="{FF2B5EF4-FFF2-40B4-BE49-F238E27FC236}">
                <a16:creationId xmlns:a16="http://schemas.microsoft.com/office/drawing/2014/main" id="{1AAD3C41-50A1-47F5-8D62-B47EAC27FAE5}"/>
              </a:ext>
            </a:extLst>
          </p:cNvPr>
          <p:cNvPicPr>
            <a:picLocks noChangeAspect="1"/>
          </p:cNvPicPr>
          <p:nvPr/>
        </p:nvPicPr>
        <p:blipFill>
          <a:blip r:embed="rId2"/>
          <a:stretch>
            <a:fillRect/>
          </a:stretch>
        </p:blipFill>
        <p:spPr>
          <a:xfrm>
            <a:off x="447674" y="3615546"/>
            <a:ext cx="5962650" cy="2047875"/>
          </a:xfrm>
          <a:prstGeom prst="rect">
            <a:avLst/>
          </a:prstGeom>
        </p:spPr>
      </p:pic>
      <p:pic>
        <p:nvPicPr>
          <p:cNvPr id="8" name="Picture 7">
            <a:extLst>
              <a:ext uri="{FF2B5EF4-FFF2-40B4-BE49-F238E27FC236}">
                <a16:creationId xmlns:a16="http://schemas.microsoft.com/office/drawing/2014/main" id="{5A88F9E2-C899-441D-9B1A-951E9E164B60}"/>
              </a:ext>
            </a:extLst>
          </p:cNvPr>
          <p:cNvPicPr>
            <a:picLocks noChangeAspect="1"/>
          </p:cNvPicPr>
          <p:nvPr/>
        </p:nvPicPr>
        <p:blipFill>
          <a:blip r:embed="rId3"/>
          <a:stretch>
            <a:fillRect/>
          </a:stretch>
        </p:blipFill>
        <p:spPr>
          <a:xfrm>
            <a:off x="2728911" y="7294305"/>
            <a:ext cx="1400175" cy="285750"/>
          </a:xfrm>
          <a:prstGeom prst="rect">
            <a:avLst/>
          </a:prstGeom>
        </p:spPr>
      </p:pic>
    </p:spTree>
    <p:extLst>
      <p:ext uri="{BB962C8B-B14F-4D97-AF65-F5344CB8AC3E}">
        <p14:creationId xmlns:p14="http://schemas.microsoft.com/office/powerpoint/2010/main" val="38011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5B888B-B8BD-416A-858D-A6372ED960F4}"/>
              </a:ext>
            </a:extLst>
          </p:cNvPr>
          <p:cNvSpPr>
            <a:spLocks noGrp="1"/>
          </p:cNvSpPr>
          <p:nvPr>
            <p:ph type="sldNum" sz="quarter" idx="12"/>
          </p:nvPr>
        </p:nvSpPr>
        <p:spPr/>
        <p:txBody>
          <a:bodyPr/>
          <a:lstStyle/>
          <a:p>
            <a:fld id="{30B5AEA1-D316-4AF5-8F3B-8C061AAC02FC}" type="slidenum">
              <a:rPr lang="he-IL" smtClean="0"/>
              <a:t>5</a:t>
            </a:fld>
            <a:endParaRPr lang="he-IL"/>
          </a:p>
        </p:txBody>
      </p:sp>
      <p:sp>
        <p:nvSpPr>
          <p:cNvPr id="5" name="TextBox 4">
            <a:extLst>
              <a:ext uri="{FF2B5EF4-FFF2-40B4-BE49-F238E27FC236}">
                <a16:creationId xmlns:a16="http://schemas.microsoft.com/office/drawing/2014/main" id="{841E96DC-FA08-409D-AE37-DE2CF1CAE32C}"/>
              </a:ext>
            </a:extLst>
          </p:cNvPr>
          <p:cNvSpPr txBox="1"/>
          <p:nvPr/>
        </p:nvSpPr>
        <p:spPr>
          <a:xfrm>
            <a:off x="0" y="0"/>
            <a:ext cx="6858000" cy="6740307"/>
          </a:xfrm>
          <a:prstGeom prst="rect">
            <a:avLst/>
          </a:prstGeom>
          <a:noFill/>
        </p:spPr>
        <p:txBody>
          <a:bodyPr wrap="square" rtlCol="1">
            <a:spAutoFit/>
          </a:bodyPr>
          <a:lstStyle/>
          <a:p>
            <a:pPr algn="r" rtl="1"/>
            <a:r>
              <a:rPr lang="he-IL" dirty="0"/>
              <a:t> </a:t>
            </a:r>
          </a:p>
          <a:p>
            <a:pPr algn="ctr" rtl="1"/>
            <a:r>
              <a:rPr lang="he-IL" b="1" u="sng" dirty="0"/>
              <a:t>סביבת הפיתוח</a:t>
            </a:r>
          </a:p>
          <a:p>
            <a:pPr algn="r" rtl="1"/>
            <a:endParaRPr lang="en-US" dirty="0"/>
          </a:p>
          <a:p>
            <a:pPr algn="r" rtl="1"/>
            <a:r>
              <a:rPr lang="he-IL" dirty="0"/>
              <a:t>סביבת הפיתוח שעבדתי בה היא </a:t>
            </a:r>
            <a:r>
              <a:rPr lang="en-US" dirty="0"/>
              <a:t>notepad++</a:t>
            </a:r>
            <a:r>
              <a:rPr lang="he-IL" dirty="0"/>
              <a:t> משום שהיא מאפשרת ניווט קל ביותר בתוך קובץ האסמבלי בעזרת חיפוש מילים מסוימות ומשום שהיא מדגישה מילים שמורות בשפת האסמבלי כך שיותר קל לעלות על באגים ובעיות טכניות בעזרתה, על פני סביבות פיתוח אחרות שמדגישות פחות את המילים השמורות.</a:t>
            </a:r>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ctr" rtl="1"/>
            <a:r>
              <a:rPr lang="he-IL" b="1" u="sng" dirty="0"/>
              <a:t>סביבת ההרצה</a:t>
            </a:r>
            <a:endParaRPr lang="en-US" b="1" u="sng" dirty="0"/>
          </a:p>
          <a:p>
            <a:pPr algn="r" rtl="1"/>
            <a:r>
              <a:rPr lang="he-IL" dirty="0"/>
              <a:t> </a:t>
            </a:r>
            <a:endParaRPr lang="en-US" dirty="0"/>
          </a:p>
          <a:p>
            <a:pPr algn="r" rtl="1"/>
            <a:r>
              <a:rPr lang="he-IL" dirty="0"/>
              <a:t>סביבת ההרצה שאתם מריצים בה את התכנית היא דוסבוקס אשר מדמה את מערכת ההפעלה </a:t>
            </a:r>
            <a:r>
              <a:rPr lang="en-US" dirty="0"/>
              <a:t>dos 8086</a:t>
            </a:r>
            <a:r>
              <a:rPr lang="he-IL" dirty="0"/>
              <a:t> שהתכנית שכתבתי נתמכת רק על ידיה.</a:t>
            </a:r>
          </a:p>
          <a:p>
            <a:endParaRPr lang="he-IL" dirty="0"/>
          </a:p>
        </p:txBody>
      </p:sp>
      <p:pic>
        <p:nvPicPr>
          <p:cNvPr id="7" name="Picture 6">
            <a:extLst>
              <a:ext uri="{FF2B5EF4-FFF2-40B4-BE49-F238E27FC236}">
                <a16:creationId xmlns:a16="http://schemas.microsoft.com/office/drawing/2014/main" id="{959F3479-09DD-436D-81D4-0B169DBAF1B8}"/>
              </a:ext>
            </a:extLst>
          </p:cNvPr>
          <p:cNvPicPr>
            <a:picLocks noChangeAspect="1"/>
          </p:cNvPicPr>
          <p:nvPr/>
        </p:nvPicPr>
        <p:blipFill>
          <a:blip r:embed="rId2"/>
          <a:stretch>
            <a:fillRect/>
          </a:stretch>
        </p:blipFill>
        <p:spPr>
          <a:xfrm>
            <a:off x="1301115" y="6768216"/>
            <a:ext cx="4313873" cy="2676882"/>
          </a:xfrm>
          <a:prstGeom prst="rect">
            <a:avLst/>
          </a:prstGeom>
          <a:ln/>
        </p:spPr>
        <p:style>
          <a:lnRef idx="0">
            <a:schemeClr val="accent3"/>
          </a:lnRef>
          <a:fillRef idx="3">
            <a:schemeClr val="accent3"/>
          </a:fillRef>
          <a:effectRef idx="3">
            <a:schemeClr val="accent3"/>
          </a:effectRef>
          <a:fontRef idx="minor">
            <a:schemeClr val="lt1"/>
          </a:fontRef>
        </p:style>
      </p:pic>
      <p:pic>
        <p:nvPicPr>
          <p:cNvPr id="1028" name="Picture 4" descr="Notepad++ 7.9.5 Download | TechSpot">
            <a:extLst>
              <a:ext uri="{FF2B5EF4-FFF2-40B4-BE49-F238E27FC236}">
                <a16:creationId xmlns:a16="http://schemas.microsoft.com/office/drawing/2014/main" id="{45C35A5C-1F74-4031-BBAE-C4ACED4BA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115" y="2414016"/>
            <a:ext cx="4313873" cy="271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6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1B87-AE02-44BA-AA62-8F4DBC76D87D}"/>
              </a:ext>
            </a:extLst>
          </p:cNvPr>
          <p:cNvSpPr>
            <a:spLocks noGrp="1"/>
          </p:cNvSpPr>
          <p:nvPr>
            <p:ph type="title"/>
          </p:nvPr>
        </p:nvSpPr>
        <p:spPr/>
        <p:txBody>
          <a:bodyPr/>
          <a:lstStyle/>
          <a:p>
            <a:pPr algn="ctr"/>
            <a:r>
              <a:rPr lang="he-IL" b="1" u="sng" dirty="0">
                <a:cs typeface="+mn-cs"/>
              </a:rPr>
              <a:t>נושא העבודה</a:t>
            </a:r>
            <a:br>
              <a:rPr lang="en-US" dirty="0">
                <a:cs typeface="+mn-cs"/>
              </a:rPr>
            </a:br>
            <a:endParaRPr lang="he-IL" dirty="0">
              <a:cs typeface="+mn-cs"/>
            </a:endParaRPr>
          </a:p>
        </p:txBody>
      </p:sp>
      <p:sp>
        <p:nvSpPr>
          <p:cNvPr id="4" name="Slide Number Placeholder 3">
            <a:extLst>
              <a:ext uri="{FF2B5EF4-FFF2-40B4-BE49-F238E27FC236}">
                <a16:creationId xmlns:a16="http://schemas.microsoft.com/office/drawing/2014/main" id="{D8CF21AB-4CF8-42F4-A6A5-B73CA6571106}"/>
              </a:ext>
            </a:extLst>
          </p:cNvPr>
          <p:cNvSpPr>
            <a:spLocks noGrp="1"/>
          </p:cNvSpPr>
          <p:nvPr>
            <p:ph type="sldNum" sz="quarter" idx="12"/>
          </p:nvPr>
        </p:nvSpPr>
        <p:spPr/>
        <p:txBody>
          <a:bodyPr/>
          <a:lstStyle/>
          <a:p>
            <a:fld id="{30B5AEA1-D316-4AF5-8F3B-8C061AAC02FC}" type="slidenum">
              <a:rPr lang="he-IL" smtClean="0"/>
              <a:t>6</a:t>
            </a:fld>
            <a:endParaRPr lang="he-IL"/>
          </a:p>
        </p:txBody>
      </p:sp>
      <p:sp>
        <p:nvSpPr>
          <p:cNvPr id="5" name="TextBox 4">
            <a:extLst>
              <a:ext uri="{FF2B5EF4-FFF2-40B4-BE49-F238E27FC236}">
                <a16:creationId xmlns:a16="http://schemas.microsoft.com/office/drawing/2014/main" id="{C0297C68-0099-40F3-8A59-99A3ECD5790B}"/>
              </a:ext>
            </a:extLst>
          </p:cNvPr>
          <p:cNvSpPr txBox="1"/>
          <p:nvPr/>
        </p:nvSpPr>
        <p:spPr>
          <a:xfrm>
            <a:off x="471487" y="1841433"/>
            <a:ext cx="6386512" cy="3416320"/>
          </a:xfrm>
          <a:prstGeom prst="rect">
            <a:avLst/>
          </a:prstGeom>
          <a:noFill/>
        </p:spPr>
        <p:txBody>
          <a:bodyPr wrap="square" rtlCol="1">
            <a:spAutoFit/>
          </a:bodyPr>
          <a:lstStyle/>
          <a:p>
            <a:pPr algn="r" rtl="1"/>
            <a:r>
              <a:rPr lang="he-IL" dirty="0"/>
              <a:t>המשחק שלי הוא משחק הלוקח השראה ממשחק הטלפון </a:t>
            </a:r>
            <a:r>
              <a:rPr lang="en-US" dirty="0"/>
              <a:t>shark world</a:t>
            </a:r>
            <a:r>
              <a:rPr lang="he-IL" dirty="0"/>
              <a:t> שבו המטרה שלך היא לאכול דגים וחיות ים בזמן שמד החיים שלך יורד באופן מתמיד ורק אכילת דגים מעלה אותו, לא ניתן לנצח במשחק אלא רק להשיג את מירב הנקודות, במשחק שלי ישנם 4 ביומים שונים בהם נמצאים סוגי דגים שונים, בבאיום הראשון נמצאים הדגים הרגילים והוא הבאיום הנפוץ ביותר, אכילת הדג הזה מביאה לך את מספר הנקודות הקטן ביותר (מספר הנקודות תלוי ברמת הקושי שבחרת), בבאיומים המיוחדים שתצטרך למצוא כל דג מביא מספר גדול יותר של נקודות לשחקן כל פעם שהוא נאכל.</a:t>
            </a:r>
            <a:endParaRPr lang="en-US" dirty="0"/>
          </a:p>
          <a:p>
            <a:pPr algn="r" rtl="1"/>
            <a:r>
              <a:rPr lang="he-IL" dirty="0"/>
              <a:t> </a:t>
            </a:r>
            <a:endParaRPr lang="en-US" dirty="0"/>
          </a:p>
          <a:p>
            <a:pPr algn="r" rtl="1"/>
            <a:r>
              <a:rPr lang="he-IL" dirty="0"/>
              <a:t>המשחק מתנהל בתוך מערה במים שנוצרת לפי סיד ואתה משחק ככריש שצריך לאכול את הדגים.</a:t>
            </a:r>
            <a:endParaRPr lang="en-US" dirty="0"/>
          </a:p>
        </p:txBody>
      </p:sp>
      <p:pic>
        <p:nvPicPr>
          <p:cNvPr id="2050" name="Picture 2" descr="Hungry Shark World Whale Shark Android Gameplay - YouTube">
            <a:extLst>
              <a:ext uri="{FF2B5EF4-FFF2-40B4-BE49-F238E27FC236}">
                <a16:creationId xmlns:a16="http://schemas.microsoft.com/office/drawing/2014/main" id="{2AE19655-122D-43B8-9082-CE016304E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503" y="5531651"/>
            <a:ext cx="3931920" cy="2211705"/>
          </a:xfrm>
          <a:custGeom>
            <a:avLst/>
            <a:gdLst>
              <a:gd name="connsiteX0" fmla="*/ 0 w 3931920"/>
              <a:gd name="connsiteY0" fmla="*/ 0 h 2211705"/>
              <a:gd name="connsiteX1" fmla="*/ 616001 w 3931920"/>
              <a:gd name="connsiteY1" fmla="*/ 0 h 2211705"/>
              <a:gd name="connsiteX2" fmla="*/ 1310640 w 3931920"/>
              <a:gd name="connsiteY2" fmla="*/ 0 h 2211705"/>
              <a:gd name="connsiteX3" fmla="*/ 1926641 w 3931920"/>
              <a:gd name="connsiteY3" fmla="*/ 0 h 2211705"/>
              <a:gd name="connsiteX4" fmla="*/ 2581961 w 3931920"/>
              <a:gd name="connsiteY4" fmla="*/ 0 h 2211705"/>
              <a:gd name="connsiteX5" fmla="*/ 3315919 w 3931920"/>
              <a:gd name="connsiteY5" fmla="*/ 0 h 2211705"/>
              <a:gd name="connsiteX6" fmla="*/ 3931920 w 3931920"/>
              <a:gd name="connsiteY6" fmla="*/ 0 h 2211705"/>
              <a:gd name="connsiteX7" fmla="*/ 3931920 w 3931920"/>
              <a:gd name="connsiteY7" fmla="*/ 508692 h 2211705"/>
              <a:gd name="connsiteX8" fmla="*/ 3931920 w 3931920"/>
              <a:gd name="connsiteY8" fmla="*/ 1039501 h 2211705"/>
              <a:gd name="connsiteX9" fmla="*/ 3931920 w 3931920"/>
              <a:gd name="connsiteY9" fmla="*/ 1614545 h 2211705"/>
              <a:gd name="connsiteX10" fmla="*/ 3931920 w 3931920"/>
              <a:gd name="connsiteY10" fmla="*/ 2211705 h 2211705"/>
              <a:gd name="connsiteX11" fmla="*/ 3355238 w 3931920"/>
              <a:gd name="connsiteY11" fmla="*/ 2211705 h 2211705"/>
              <a:gd name="connsiteX12" fmla="*/ 2621280 w 3931920"/>
              <a:gd name="connsiteY12" fmla="*/ 2211705 h 2211705"/>
              <a:gd name="connsiteX13" fmla="*/ 2044598 w 3931920"/>
              <a:gd name="connsiteY13" fmla="*/ 2211705 h 2211705"/>
              <a:gd name="connsiteX14" fmla="*/ 1428598 w 3931920"/>
              <a:gd name="connsiteY14" fmla="*/ 2211705 h 2211705"/>
              <a:gd name="connsiteX15" fmla="*/ 851916 w 3931920"/>
              <a:gd name="connsiteY15" fmla="*/ 2211705 h 2211705"/>
              <a:gd name="connsiteX16" fmla="*/ 0 w 3931920"/>
              <a:gd name="connsiteY16" fmla="*/ 2211705 h 2211705"/>
              <a:gd name="connsiteX17" fmla="*/ 0 w 3931920"/>
              <a:gd name="connsiteY17" fmla="*/ 1614545 h 2211705"/>
              <a:gd name="connsiteX18" fmla="*/ 0 w 3931920"/>
              <a:gd name="connsiteY18" fmla="*/ 1061618 h 2211705"/>
              <a:gd name="connsiteX19" fmla="*/ 0 w 3931920"/>
              <a:gd name="connsiteY19" fmla="*/ 552926 h 2211705"/>
              <a:gd name="connsiteX20" fmla="*/ 0 w 3931920"/>
              <a:gd name="connsiteY20" fmla="*/ 0 h 221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1920" h="2211705" extrusionOk="0">
                <a:moveTo>
                  <a:pt x="0" y="0"/>
                </a:moveTo>
                <a:cubicBezTo>
                  <a:pt x="227642" y="-5716"/>
                  <a:pt x="468833" y="-24549"/>
                  <a:pt x="616001" y="0"/>
                </a:cubicBezTo>
                <a:cubicBezTo>
                  <a:pt x="763169" y="24549"/>
                  <a:pt x="1095498" y="8580"/>
                  <a:pt x="1310640" y="0"/>
                </a:cubicBezTo>
                <a:cubicBezTo>
                  <a:pt x="1525782" y="-8580"/>
                  <a:pt x="1745509" y="28862"/>
                  <a:pt x="1926641" y="0"/>
                </a:cubicBezTo>
                <a:cubicBezTo>
                  <a:pt x="2107773" y="-28862"/>
                  <a:pt x="2400914" y="20493"/>
                  <a:pt x="2581961" y="0"/>
                </a:cubicBezTo>
                <a:cubicBezTo>
                  <a:pt x="2763008" y="-20493"/>
                  <a:pt x="3165505" y="-10374"/>
                  <a:pt x="3315919" y="0"/>
                </a:cubicBezTo>
                <a:cubicBezTo>
                  <a:pt x="3466333" y="10374"/>
                  <a:pt x="3666393" y="-21036"/>
                  <a:pt x="3931920" y="0"/>
                </a:cubicBezTo>
                <a:cubicBezTo>
                  <a:pt x="3943995" y="124172"/>
                  <a:pt x="3938700" y="360835"/>
                  <a:pt x="3931920" y="508692"/>
                </a:cubicBezTo>
                <a:cubicBezTo>
                  <a:pt x="3925140" y="656549"/>
                  <a:pt x="3914609" y="931666"/>
                  <a:pt x="3931920" y="1039501"/>
                </a:cubicBezTo>
                <a:cubicBezTo>
                  <a:pt x="3949231" y="1147336"/>
                  <a:pt x="3959619" y="1356180"/>
                  <a:pt x="3931920" y="1614545"/>
                </a:cubicBezTo>
                <a:cubicBezTo>
                  <a:pt x="3904221" y="1872910"/>
                  <a:pt x="3930644" y="1974638"/>
                  <a:pt x="3931920" y="2211705"/>
                </a:cubicBezTo>
                <a:cubicBezTo>
                  <a:pt x="3697118" y="2223007"/>
                  <a:pt x="3541785" y="2211474"/>
                  <a:pt x="3355238" y="2211705"/>
                </a:cubicBezTo>
                <a:cubicBezTo>
                  <a:pt x="3168691" y="2211936"/>
                  <a:pt x="2856152" y="2238978"/>
                  <a:pt x="2621280" y="2211705"/>
                </a:cubicBezTo>
                <a:cubicBezTo>
                  <a:pt x="2386408" y="2184432"/>
                  <a:pt x="2253435" y="2228696"/>
                  <a:pt x="2044598" y="2211705"/>
                </a:cubicBezTo>
                <a:cubicBezTo>
                  <a:pt x="1835761" y="2194714"/>
                  <a:pt x="1560379" y="2192051"/>
                  <a:pt x="1428598" y="2211705"/>
                </a:cubicBezTo>
                <a:cubicBezTo>
                  <a:pt x="1296817" y="2231359"/>
                  <a:pt x="1020602" y="2203398"/>
                  <a:pt x="851916" y="2211705"/>
                </a:cubicBezTo>
                <a:cubicBezTo>
                  <a:pt x="683230" y="2220012"/>
                  <a:pt x="396403" y="2193856"/>
                  <a:pt x="0" y="2211705"/>
                </a:cubicBezTo>
                <a:cubicBezTo>
                  <a:pt x="7061" y="2059019"/>
                  <a:pt x="12899" y="1752302"/>
                  <a:pt x="0" y="1614545"/>
                </a:cubicBezTo>
                <a:cubicBezTo>
                  <a:pt x="-12899" y="1476788"/>
                  <a:pt x="-2530" y="1185495"/>
                  <a:pt x="0" y="1061618"/>
                </a:cubicBezTo>
                <a:cubicBezTo>
                  <a:pt x="2530" y="937741"/>
                  <a:pt x="-4398" y="782643"/>
                  <a:pt x="0" y="552926"/>
                </a:cubicBezTo>
                <a:cubicBezTo>
                  <a:pt x="4398" y="323209"/>
                  <a:pt x="-18050" y="257184"/>
                  <a:pt x="0" y="0"/>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960938021">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pic>
      <p:pic>
        <p:nvPicPr>
          <p:cNvPr id="2052" name="Picture 4" descr="Hungry Shark World Hungry Shark Evolution - 1600x900 Wallpaper - teahub.io">
            <a:extLst>
              <a:ext uri="{FF2B5EF4-FFF2-40B4-BE49-F238E27FC236}">
                <a16:creationId xmlns:a16="http://schemas.microsoft.com/office/drawing/2014/main" id="{E94ED182-EB6D-49FB-A049-127E9E06E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43356"/>
            <a:ext cx="3931920" cy="2211705"/>
          </a:xfrm>
          <a:custGeom>
            <a:avLst/>
            <a:gdLst>
              <a:gd name="connsiteX0" fmla="*/ 0 w 3931920"/>
              <a:gd name="connsiteY0" fmla="*/ 0 h 2211705"/>
              <a:gd name="connsiteX1" fmla="*/ 733958 w 3931920"/>
              <a:gd name="connsiteY1" fmla="*/ 0 h 2211705"/>
              <a:gd name="connsiteX2" fmla="*/ 1389278 w 3931920"/>
              <a:gd name="connsiteY2" fmla="*/ 0 h 2211705"/>
              <a:gd name="connsiteX3" fmla="*/ 2005279 w 3931920"/>
              <a:gd name="connsiteY3" fmla="*/ 0 h 2211705"/>
              <a:gd name="connsiteX4" fmla="*/ 2660599 w 3931920"/>
              <a:gd name="connsiteY4" fmla="*/ 0 h 2211705"/>
              <a:gd name="connsiteX5" fmla="*/ 3315919 w 3931920"/>
              <a:gd name="connsiteY5" fmla="*/ 0 h 2211705"/>
              <a:gd name="connsiteX6" fmla="*/ 3931920 w 3931920"/>
              <a:gd name="connsiteY6" fmla="*/ 0 h 2211705"/>
              <a:gd name="connsiteX7" fmla="*/ 3931920 w 3931920"/>
              <a:gd name="connsiteY7" fmla="*/ 486575 h 2211705"/>
              <a:gd name="connsiteX8" fmla="*/ 3931920 w 3931920"/>
              <a:gd name="connsiteY8" fmla="*/ 973150 h 2211705"/>
              <a:gd name="connsiteX9" fmla="*/ 3931920 w 3931920"/>
              <a:gd name="connsiteY9" fmla="*/ 1459725 h 2211705"/>
              <a:gd name="connsiteX10" fmla="*/ 3931920 w 3931920"/>
              <a:gd name="connsiteY10" fmla="*/ 2211705 h 2211705"/>
              <a:gd name="connsiteX11" fmla="*/ 3197962 w 3931920"/>
              <a:gd name="connsiteY11" fmla="*/ 2211705 h 2211705"/>
              <a:gd name="connsiteX12" fmla="*/ 2464003 w 3931920"/>
              <a:gd name="connsiteY12" fmla="*/ 2211705 h 2211705"/>
              <a:gd name="connsiteX13" fmla="*/ 1769364 w 3931920"/>
              <a:gd name="connsiteY13" fmla="*/ 2211705 h 2211705"/>
              <a:gd name="connsiteX14" fmla="*/ 1192682 w 3931920"/>
              <a:gd name="connsiteY14" fmla="*/ 2211705 h 2211705"/>
              <a:gd name="connsiteX15" fmla="*/ 0 w 3931920"/>
              <a:gd name="connsiteY15" fmla="*/ 2211705 h 2211705"/>
              <a:gd name="connsiteX16" fmla="*/ 0 w 3931920"/>
              <a:gd name="connsiteY16" fmla="*/ 1658779 h 2211705"/>
              <a:gd name="connsiteX17" fmla="*/ 0 w 3931920"/>
              <a:gd name="connsiteY17" fmla="*/ 1150087 h 2211705"/>
              <a:gd name="connsiteX18" fmla="*/ 0 w 3931920"/>
              <a:gd name="connsiteY18" fmla="*/ 641394 h 2211705"/>
              <a:gd name="connsiteX19" fmla="*/ 0 w 3931920"/>
              <a:gd name="connsiteY19" fmla="*/ 0 h 221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1920" h="2211705" extrusionOk="0">
                <a:moveTo>
                  <a:pt x="0" y="0"/>
                </a:moveTo>
                <a:cubicBezTo>
                  <a:pt x="215073" y="2978"/>
                  <a:pt x="461976" y="-1417"/>
                  <a:pt x="733958" y="0"/>
                </a:cubicBezTo>
                <a:cubicBezTo>
                  <a:pt x="1005940" y="1417"/>
                  <a:pt x="1249299" y="-20356"/>
                  <a:pt x="1389278" y="0"/>
                </a:cubicBezTo>
                <a:cubicBezTo>
                  <a:pt x="1529257" y="20356"/>
                  <a:pt x="1808818" y="-13601"/>
                  <a:pt x="2005279" y="0"/>
                </a:cubicBezTo>
                <a:cubicBezTo>
                  <a:pt x="2201740" y="13601"/>
                  <a:pt x="2466632" y="22256"/>
                  <a:pt x="2660599" y="0"/>
                </a:cubicBezTo>
                <a:cubicBezTo>
                  <a:pt x="2854566" y="-22256"/>
                  <a:pt x="3155414" y="5533"/>
                  <a:pt x="3315919" y="0"/>
                </a:cubicBezTo>
                <a:cubicBezTo>
                  <a:pt x="3476424" y="-5533"/>
                  <a:pt x="3671907" y="10197"/>
                  <a:pt x="3931920" y="0"/>
                </a:cubicBezTo>
                <a:cubicBezTo>
                  <a:pt x="3945996" y="172771"/>
                  <a:pt x="3923404" y="345238"/>
                  <a:pt x="3931920" y="486575"/>
                </a:cubicBezTo>
                <a:cubicBezTo>
                  <a:pt x="3940436" y="627912"/>
                  <a:pt x="3909653" y="749452"/>
                  <a:pt x="3931920" y="973150"/>
                </a:cubicBezTo>
                <a:cubicBezTo>
                  <a:pt x="3954187" y="1196848"/>
                  <a:pt x="3922231" y="1303294"/>
                  <a:pt x="3931920" y="1459725"/>
                </a:cubicBezTo>
                <a:cubicBezTo>
                  <a:pt x="3941609" y="1616157"/>
                  <a:pt x="3964766" y="1877337"/>
                  <a:pt x="3931920" y="2211705"/>
                </a:cubicBezTo>
                <a:cubicBezTo>
                  <a:pt x="3627250" y="2216737"/>
                  <a:pt x="3508611" y="2219052"/>
                  <a:pt x="3197962" y="2211705"/>
                </a:cubicBezTo>
                <a:cubicBezTo>
                  <a:pt x="2887313" y="2204358"/>
                  <a:pt x="2698879" y="2188841"/>
                  <a:pt x="2464003" y="2211705"/>
                </a:cubicBezTo>
                <a:cubicBezTo>
                  <a:pt x="2229127" y="2234569"/>
                  <a:pt x="1935621" y="2221198"/>
                  <a:pt x="1769364" y="2211705"/>
                </a:cubicBezTo>
                <a:cubicBezTo>
                  <a:pt x="1603107" y="2202212"/>
                  <a:pt x="1460057" y="2226178"/>
                  <a:pt x="1192682" y="2211705"/>
                </a:cubicBezTo>
                <a:cubicBezTo>
                  <a:pt x="925307" y="2197232"/>
                  <a:pt x="545477" y="2244465"/>
                  <a:pt x="0" y="2211705"/>
                </a:cubicBezTo>
                <a:cubicBezTo>
                  <a:pt x="7655" y="1963959"/>
                  <a:pt x="-7065" y="1868479"/>
                  <a:pt x="0" y="1658779"/>
                </a:cubicBezTo>
                <a:cubicBezTo>
                  <a:pt x="7065" y="1449079"/>
                  <a:pt x="-3753" y="1314513"/>
                  <a:pt x="0" y="1150087"/>
                </a:cubicBezTo>
                <a:cubicBezTo>
                  <a:pt x="3753" y="985661"/>
                  <a:pt x="-19089" y="815298"/>
                  <a:pt x="0" y="641394"/>
                </a:cubicBezTo>
                <a:cubicBezTo>
                  <a:pt x="19089" y="467490"/>
                  <a:pt x="-13979" y="187548"/>
                  <a:pt x="0" y="0"/>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325075232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8340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E312-BC8A-4DC2-8307-5A90FD005030}"/>
              </a:ext>
            </a:extLst>
          </p:cNvPr>
          <p:cNvSpPr>
            <a:spLocks noGrp="1"/>
          </p:cNvSpPr>
          <p:nvPr>
            <p:ph type="title"/>
          </p:nvPr>
        </p:nvSpPr>
        <p:spPr/>
        <p:txBody>
          <a:bodyPr/>
          <a:lstStyle/>
          <a:p>
            <a:pPr algn="ctr"/>
            <a:r>
              <a:rPr lang="he-IL" b="1" u="sng" dirty="0">
                <a:cs typeface="+mn-cs"/>
              </a:rPr>
              <a:t>אופן ההפעלה</a:t>
            </a:r>
            <a:br>
              <a:rPr lang="en-US" dirty="0">
                <a:cs typeface="+mn-cs"/>
              </a:rPr>
            </a:br>
            <a:endParaRPr lang="he-IL" dirty="0">
              <a:cs typeface="+mn-cs"/>
            </a:endParaRPr>
          </a:p>
        </p:txBody>
      </p:sp>
      <p:sp>
        <p:nvSpPr>
          <p:cNvPr id="4" name="Slide Number Placeholder 3">
            <a:extLst>
              <a:ext uri="{FF2B5EF4-FFF2-40B4-BE49-F238E27FC236}">
                <a16:creationId xmlns:a16="http://schemas.microsoft.com/office/drawing/2014/main" id="{F3E2840D-0ED4-406B-AC54-8D1A22EFD572}"/>
              </a:ext>
            </a:extLst>
          </p:cNvPr>
          <p:cNvSpPr>
            <a:spLocks noGrp="1"/>
          </p:cNvSpPr>
          <p:nvPr>
            <p:ph type="sldNum" sz="quarter" idx="12"/>
          </p:nvPr>
        </p:nvSpPr>
        <p:spPr/>
        <p:txBody>
          <a:bodyPr/>
          <a:lstStyle/>
          <a:p>
            <a:fld id="{30B5AEA1-D316-4AF5-8F3B-8C061AAC02FC}" type="slidenum">
              <a:rPr lang="he-IL" smtClean="0"/>
              <a:t>7</a:t>
            </a:fld>
            <a:endParaRPr lang="he-IL"/>
          </a:p>
        </p:txBody>
      </p:sp>
      <p:sp>
        <p:nvSpPr>
          <p:cNvPr id="5" name="TextBox 4">
            <a:extLst>
              <a:ext uri="{FF2B5EF4-FFF2-40B4-BE49-F238E27FC236}">
                <a16:creationId xmlns:a16="http://schemas.microsoft.com/office/drawing/2014/main" id="{5194BC4C-4140-4CC4-9A95-AE43479E2577}"/>
              </a:ext>
            </a:extLst>
          </p:cNvPr>
          <p:cNvSpPr txBox="1"/>
          <p:nvPr/>
        </p:nvSpPr>
        <p:spPr>
          <a:xfrm>
            <a:off x="170688" y="1807292"/>
            <a:ext cx="6687312" cy="7571303"/>
          </a:xfrm>
          <a:prstGeom prst="rect">
            <a:avLst/>
          </a:prstGeom>
          <a:noFill/>
        </p:spPr>
        <p:txBody>
          <a:bodyPr wrap="square" rtlCol="1">
            <a:spAutoFit/>
          </a:bodyPr>
          <a:lstStyle/>
          <a:p>
            <a:pPr algn="r" rtl="1"/>
            <a:r>
              <a:rPr lang="he-IL" dirty="0"/>
              <a:t>כשאתה מפעיל את המשחק אתה רואה את התפריט הראשי של המשחק, ברשותך 3 אפשרויות, לצאת, להיכנס להגדרות או להתחיל את המשחק.</a:t>
            </a:r>
            <a:endParaRPr lang="en-US" dirty="0"/>
          </a:p>
          <a:p>
            <a:pPr algn="r" rtl="1"/>
            <a:r>
              <a:rPr lang="he-IL" dirty="0"/>
              <a:t> </a:t>
            </a:r>
            <a:endParaRPr lang="en-US" dirty="0"/>
          </a:p>
          <a:p>
            <a:pPr algn="r" rtl="1"/>
            <a:r>
              <a:rPr lang="he-IL" dirty="0"/>
              <a:t>אם אתה לוחץ על יציאה אתה יוצא מהמשחק אל הקונסול.</a:t>
            </a:r>
            <a:endParaRPr lang="en-US" dirty="0"/>
          </a:p>
          <a:p>
            <a:pPr algn="r" rtl="1"/>
            <a:r>
              <a:rPr lang="he-IL" dirty="0"/>
              <a:t> </a:t>
            </a:r>
            <a:endParaRPr lang="en-US" dirty="0"/>
          </a:p>
          <a:p>
            <a:pPr algn="r" rtl="1"/>
            <a:r>
              <a:rPr lang="he-IL" dirty="0"/>
              <a:t>אם אתה לוחץ על התחל אתה מתחיל את המשחק.</a:t>
            </a:r>
            <a:endParaRPr lang="en-US" dirty="0"/>
          </a:p>
          <a:p>
            <a:pPr algn="r" rtl="1"/>
            <a:r>
              <a:rPr lang="he-IL" dirty="0"/>
              <a:t> </a:t>
            </a:r>
            <a:endParaRPr lang="en-US" dirty="0"/>
          </a:p>
          <a:p>
            <a:pPr algn="r" rtl="1"/>
            <a:r>
              <a:rPr lang="he-IL" dirty="0"/>
              <a:t>אם אתה לוחץ על הגדרות אתה נכנס לתפריט ההגדרות.</a:t>
            </a:r>
            <a:endParaRPr lang="en-US" dirty="0"/>
          </a:p>
          <a:p>
            <a:pPr algn="r" rtl="1"/>
            <a:r>
              <a:rPr lang="he-IL" dirty="0"/>
              <a:t> </a:t>
            </a:r>
            <a:endParaRPr lang="en-US" dirty="0"/>
          </a:p>
          <a:p>
            <a:pPr algn="r" rtl="1"/>
            <a:r>
              <a:rPr lang="he-IL" dirty="0"/>
              <a:t>ישנן 2 הגדרות שאתה יכול לשנות, קושי וסיד</a:t>
            </a:r>
            <a:endParaRPr lang="en-US" dirty="0"/>
          </a:p>
          <a:p>
            <a:pPr algn="r" rtl="1"/>
            <a:r>
              <a:rPr lang="he-IL" dirty="0"/>
              <a:t> </a:t>
            </a:r>
            <a:endParaRPr lang="en-US" dirty="0"/>
          </a:p>
          <a:p>
            <a:pPr algn="r" rtl="1"/>
            <a:r>
              <a:rPr lang="he-IL" dirty="0"/>
              <a:t>ישנם 3 קשיים, קל בינוני וקשה והם נשמרים לאחר משחק, זאת אומרת שאחרי שאתה משחק משחק אחד עם נגיד קושי קשה אז הקושי נשמר גם אם אתה מתחיל עוד משחק אלא אם אתה מחליט לשנותו.</a:t>
            </a:r>
            <a:endParaRPr lang="en-US" dirty="0"/>
          </a:p>
          <a:p>
            <a:pPr algn="r" rtl="1"/>
            <a:r>
              <a:rPr lang="he-IL" dirty="0"/>
              <a:t> </a:t>
            </a:r>
            <a:endParaRPr lang="en-US" dirty="0"/>
          </a:p>
          <a:p>
            <a:pPr algn="r" rtl="1"/>
            <a:r>
              <a:rPr lang="he-IL" dirty="0"/>
              <a:t>את הסיד אתה יכול לשנות על ידי הקלדת סיד חדש ולחיצת אנטר (הסיד עד 65 אלף בגלל שהוא </a:t>
            </a:r>
            <a:r>
              <a:rPr lang="en-US" dirty="0"/>
              <a:t>word</a:t>
            </a:r>
            <a:r>
              <a:rPr lang="he-IL" dirty="0"/>
              <a:t>.</a:t>
            </a:r>
            <a:endParaRPr lang="en-US" dirty="0"/>
          </a:p>
          <a:p>
            <a:pPr algn="r" rtl="1"/>
            <a:r>
              <a:rPr lang="he-IL" dirty="0"/>
              <a:t> </a:t>
            </a:r>
            <a:endParaRPr lang="en-US" dirty="0"/>
          </a:p>
          <a:p>
            <a:pPr algn="r" rtl="1"/>
            <a:r>
              <a:rPr lang="he-IL" dirty="0"/>
              <a:t>כדי לצאת מעמוד ההגדרות לעמוד הראשי יש איקס בצד ימין למעלה שצריך ללחוץ עליו.</a:t>
            </a:r>
            <a:endParaRPr lang="en-US" dirty="0"/>
          </a:p>
          <a:p>
            <a:pPr algn="r" rtl="1"/>
            <a:r>
              <a:rPr lang="he-IL" dirty="0"/>
              <a:t> </a:t>
            </a:r>
            <a:endParaRPr lang="en-US" dirty="0"/>
          </a:p>
          <a:p>
            <a:pPr algn="r" rtl="1"/>
            <a:r>
              <a:rPr lang="he-IL" dirty="0"/>
              <a:t>במשחק אתה מזיז את הכריש עם </a:t>
            </a:r>
            <a:r>
              <a:rPr lang="en-US" dirty="0" err="1"/>
              <a:t>wasd</a:t>
            </a:r>
            <a:r>
              <a:rPr lang="he-IL" dirty="0"/>
              <a:t> ויכול לעשות </a:t>
            </a:r>
            <a:r>
              <a:rPr lang="en-US" dirty="0"/>
              <a:t>force quit</a:t>
            </a:r>
            <a:r>
              <a:rPr lang="he-IL" dirty="0"/>
              <a:t> עם </a:t>
            </a:r>
            <a:r>
              <a:rPr lang="en-US" dirty="0"/>
              <a:t>esc</a:t>
            </a:r>
            <a:r>
              <a:rPr lang="he-IL" dirty="0"/>
              <a:t> במקרה והזדמנת בסיד לא טוב ואין לך לאן ללכת במערה, את הדגים אתה אוכל בכך שאתה פשוט הולך אליהם (ל"משבצת" שלהם) עם הכריש. אני ממליץ ללחוץ ולהחזיק את מקשי התזוזה ולא ללחוץ עליהם ומיד לעזוב אותם כי ככה הכריש יזוז לאט מאוד ותאבדו יותר מדי חיים ותמותו מהר.</a:t>
            </a:r>
            <a:endParaRPr lang="en-US" dirty="0"/>
          </a:p>
          <a:p>
            <a:pPr algn="r"/>
            <a:endParaRPr lang="he-IL" dirty="0"/>
          </a:p>
        </p:txBody>
      </p:sp>
    </p:spTree>
    <p:extLst>
      <p:ext uri="{BB962C8B-B14F-4D97-AF65-F5344CB8AC3E}">
        <p14:creationId xmlns:p14="http://schemas.microsoft.com/office/powerpoint/2010/main" val="404451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35CA-FE79-42B3-9864-0545E7B5C0E2}"/>
              </a:ext>
            </a:extLst>
          </p:cNvPr>
          <p:cNvSpPr>
            <a:spLocks noGrp="1"/>
          </p:cNvSpPr>
          <p:nvPr>
            <p:ph type="title"/>
          </p:nvPr>
        </p:nvSpPr>
        <p:spPr/>
        <p:txBody>
          <a:bodyPr/>
          <a:lstStyle/>
          <a:p>
            <a:pPr algn="ctr"/>
            <a:r>
              <a:rPr lang="he-IL" b="1" u="sng" dirty="0">
                <a:cs typeface="+mn-cs"/>
              </a:rPr>
              <a:t>גרסאות המערכת</a:t>
            </a:r>
            <a:br>
              <a:rPr lang="en-US" dirty="0">
                <a:cs typeface="+mn-cs"/>
              </a:rPr>
            </a:br>
            <a:endParaRPr lang="he-IL" dirty="0">
              <a:cs typeface="+mn-cs"/>
            </a:endParaRPr>
          </a:p>
        </p:txBody>
      </p:sp>
      <p:sp>
        <p:nvSpPr>
          <p:cNvPr id="4" name="Slide Number Placeholder 3">
            <a:extLst>
              <a:ext uri="{FF2B5EF4-FFF2-40B4-BE49-F238E27FC236}">
                <a16:creationId xmlns:a16="http://schemas.microsoft.com/office/drawing/2014/main" id="{EF106CFE-21B4-41BD-87E5-7C4F79ED77A7}"/>
              </a:ext>
            </a:extLst>
          </p:cNvPr>
          <p:cNvSpPr>
            <a:spLocks noGrp="1"/>
          </p:cNvSpPr>
          <p:nvPr>
            <p:ph type="sldNum" sz="quarter" idx="12"/>
          </p:nvPr>
        </p:nvSpPr>
        <p:spPr/>
        <p:txBody>
          <a:bodyPr/>
          <a:lstStyle/>
          <a:p>
            <a:fld id="{30B5AEA1-D316-4AF5-8F3B-8C061AAC02FC}" type="slidenum">
              <a:rPr lang="he-IL" smtClean="0"/>
              <a:t>8</a:t>
            </a:fld>
            <a:endParaRPr lang="he-IL"/>
          </a:p>
        </p:txBody>
      </p:sp>
      <p:sp>
        <p:nvSpPr>
          <p:cNvPr id="5" name="TextBox 4">
            <a:extLst>
              <a:ext uri="{FF2B5EF4-FFF2-40B4-BE49-F238E27FC236}">
                <a16:creationId xmlns:a16="http://schemas.microsoft.com/office/drawing/2014/main" id="{FCDF9045-F405-4EC6-A149-B6C7A08B2FA6}"/>
              </a:ext>
            </a:extLst>
          </p:cNvPr>
          <p:cNvSpPr txBox="1"/>
          <p:nvPr/>
        </p:nvSpPr>
        <p:spPr>
          <a:xfrm>
            <a:off x="0" y="1950720"/>
            <a:ext cx="6858000" cy="6186309"/>
          </a:xfrm>
          <a:prstGeom prst="rect">
            <a:avLst/>
          </a:prstGeom>
          <a:noFill/>
        </p:spPr>
        <p:txBody>
          <a:bodyPr wrap="square" rtlCol="1">
            <a:spAutoFit/>
          </a:bodyPr>
          <a:lstStyle/>
          <a:p>
            <a:pPr algn="r" rtl="1"/>
            <a:r>
              <a:rPr lang="he-IL" dirty="0"/>
              <a:t>בגרסה זאת נכלל רוב מה שרציתי לכלול:</a:t>
            </a:r>
            <a:endParaRPr lang="en-US" dirty="0"/>
          </a:p>
          <a:p>
            <a:pPr algn="r" rtl="1"/>
            <a:r>
              <a:rPr lang="he-IL" dirty="0"/>
              <a:t> </a:t>
            </a:r>
            <a:endParaRPr lang="en-US" dirty="0"/>
          </a:p>
          <a:p>
            <a:pPr algn="r" rtl="1"/>
            <a:r>
              <a:rPr lang="he-IL" dirty="0"/>
              <a:t>1. יצירת עולם רנדומלי לפי סיד</a:t>
            </a:r>
            <a:endParaRPr lang="en-US" dirty="0"/>
          </a:p>
          <a:p>
            <a:pPr algn="r" rtl="1"/>
            <a:r>
              <a:rPr lang="he-IL" dirty="0"/>
              <a:t>2. באיומים שונים עם דגים מיוחדים</a:t>
            </a:r>
            <a:endParaRPr lang="en-US" dirty="0"/>
          </a:p>
          <a:p>
            <a:pPr algn="r" rtl="1"/>
            <a:r>
              <a:rPr lang="he-IL" dirty="0"/>
              <a:t>3. קוליזן ללא צבע (לפי מיקום בעולם)</a:t>
            </a:r>
            <a:endParaRPr lang="en-US" dirty="0"/>
          </a:p>
          <a:p>
            <a:pPr algn="r" rtl="1"/>
            <a:r>
              <a:rPr lang="he-IL" dirty="0"/>
              <a:t>4. תזוזה חלקה</a:t>
            </a:r>
            <a:endParaRPr lang="en-US" dirty="0"/>
          </a:p>
          <a:p>
            <a:pPr algn="r" rtl="1"/>
            <a:r>
              <a:rPr lang="he-IL" dirty="0"/>
              <a:t>5. אצות ואבנים ליופי</a:t>
            </a:r>
            <a:endParaRPr lang="en-US" dirty="0"/>
          </a:p>
          <a:p>
            <a:pPr algn="r" rtl="1"/>
            <a:r>
              <a:rPr lang="he-IL" dirty="0"/>
              <a:t>6. קשיים שונים</a:t>
            </a:r>
            <a:endParaRPr lang="en-US" dirty="0"/>
          </a:p>
          <a:p>
            <a:pPr algn="r" rtl="1"/>
            <a:r>
              <a:rPr lang="he-IL" dirty="0"/>
              <a:t>7. תזוזת דגים רנדומלית</a:t>
            </a:r>
            <a:endParaRPr lang="en-US" dirty="0"/>
          </a:p>
          <a:p>
            <a:pPr algn="r" rtl="1"/>
            <a:r>
              <a:rPr lang="he-IL" dirty="0"/>
              <a:t> </a:t>
            </a:r>
            <a:endParaRPr lang="en-US" dirty="0"/>
          </a:p>
          <a:p>
            <a:pPr algn="r" rtl="1"/>
            <a:r>
              <a:rPr lang="he-IL" dirty="0"/>
              <a:t>בגרסאות הבאות רציתי לכלול את הדברים הבאים (שלא הספקתי):</a:t>
            </a:r>
            <a:endParaRPr lang="en-US" dirty="0"/>
          </a:p>
          <a:p>
            <a:pPr algn="r" rtl="1"/>
            <a:r>
              <a:rPr lang="he-IL" dirty="0"/>
              <a:t> </a:t>
            </a:r>
            <a:endParaRPr lang="en-US" dirty="0"/>
          </a:p>
          <a:p>
            <a:pPr algn="r" rtl="1"/>
            <a:r>
              <a:rPr lang="he-IL" dirty="0"/>
              <a:t>1. </a:t>
            </a:r>
            <a:r>
              <a:rPr lang="en-US" dirty="0"/>
              <a:t>point streak</a:t>
            </a:r>
            <a:r>
              <a:rPr lang="he-IL" dirty="0"/>
              <a:t> אם אתה אוכל הרבה דגים ברצף</a:t>
            </a:r>
            <a:endParaRPr lang="en-US" dirty="0"/>
          </a:p>
          <a:p>
            <a:pPr algn="r" rtl="1"/>
            <a:r>
              <a:rPr lang="he-IL" dirty="0"/>
              <a:t>2. דגים שנותנים יכולות כלשהן (לעבור דרך קירות המערה, איטיות, מהירות, מורידים חיים במקום להוסיף)</a:t>
            </a:r>
            <a:endParaRPr lang="en-US" dirty="0"/>
          </a:p>
          <a:p>
            <a:pPr algn="r" rtl="1"/>
            <a:r>
              <a:rPr lang="he-IL" dirty="0"/>
              <a:t>3. חנות בשביל לקנות סקינים מיוחדים</a:t>
            </a:r>
            <a:endParaRPr lang="en-US" dirty="0"/>
          </a:p>
          <a:p>
            <a:pPr algn="r" rtl="1"/>
            <a:r>
              <a:rPr lang="he-IL" dirty="0"/>
              <a:t>4. חוף ים למעלה בו אתה יכול לאכול בני אדם ולא דגים</a:t>
            </a:r>
            <a:endParaRPr lang="en-US" dirty="0"/>
          </a:p>
          <a:p>
            <a:pPr algn="r" rtl="1"/>
            <a:r>
              <a:rPr lang="he-IL" dirty="0"/>
              <a:t>5. </a:t>
            </a:r>
            <a:r>
              <a:rPr lang="en-US" dirty="0"/>
              <a:t>repulsion forces</a:t>
            </a:r>
            <a:r>
              <a:rPr lang="he-IL" dirty="0"/>
              <a:t> של הדגים (כך שהם יברחו ממך כשאתה מנסה לאכול אותם)</a:t>
            </a:r>
            <a:endParaRPr lang="en-US" dirty="0"/>
          </a:p>
          <a:p>
            <a:pPr algn="r" rtl="1"/>
            <a:r>
              <a:rPr lang="he-IL" dirty="0"/>
              <a:t>6. מומנטום לכריש בשביל שחייה במים יותר ריאליסטית</a:t>
            </a:r>
            <a:endParaRPr lang="en-US" dirty="0"/>
          </a:p>
          <a:p>
            <a:pPr algn="r" rtl="1"/>
            <a:r>
              <a:rPr lang="he-IL" dirty="0"/>
              <a:t>7. טקסטורות מערה ומים יותר ריאליסטיות</a:t>
            </a:r>
            <a:endParaRPr lang="en-US" dirty="0"/>
          </a:p>
          <a:p>
            <a:pPr algn="r"/>
            <a:endParaRPr lang="he-IL" dirty="0"/>
          </a:p>
        </p:txBody>
      </p:sp>
    </p:spTree>
    <p:extLst>
      <p:ext uri="{BB962C8B-B14F-4D97-AF65-F5344CB8AC3E}">
        <p14:creationId xmlns:p14="http://schemas.microsoft.com/office/powerpoint/2010/main" val="137730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451D-19CA-4BC4-B14F-5CE93AA39F01}"/>
              </a:ext>
            </a:extLst>
          </p:cNvPr>
          <p:cNvSpPr>
            <a:spLocks noGrp="1"/>
          </p:cNvSpPr>
          <p:nvPr>
            <p:ph type="title"/>
          </p:nvPr>
        </p:nvSpPr>
        <p:spPr/>
        <p:txBody>
          <a:bodyPr/>
          <a:lstStyle/>
          <a:p>
            <a:pPr algn="ctr"/>
            <a:r>
              <a:rPr lang="he-IL" b="1" u="sng" dirty="0">
                <a:cs typeface="+mn-cs"/>
              </a:rPr>
              <a:t>תיעוד והסבר הפתרון</a:t>
            </a:r>
            <a:br>
              <a:rPr lang="en-US" dirty="0">
                <a:cs typeface="+mn-cs"/>
              </a:rPr>
            </a:br>
            <a:endParaRPr lang="he-IL" dirty="0">
              <a:cs typeface="+mn-cs"/>
            </a:endParaRPr>
          </a:p>
        </p:txBody>
      </p:sp>
      <p:sp>
        <p:nvSpPr>
          <p:cNvPr id="4" name="Slide Number Placeholder 3">
            <a:extLst>
              <a:ext uri="{FF2B5EF4-FFF2-40B4-BE49-F238E27FC236}">
                <a16:creationId xmlns:a16="http://schemas.microsoft.com/office/drawing/2014/main" id="{EC39CD64-20B9-4F07-8420-DC2F02DD522E}"/>
              </a:ext>
            </a:extLst>
          </p:cNvPr>
          <p:cNvSpPr>
            <a:spLocks noGrp="1"/>
          </p:cNvSpPr>
          <p:nvPr>
            <p:ph type="sldNum" sz="quarter" idx="12"/>
          </p:nvPr>
        </p:nvSpPr>
        <p:spPr/>
        <p:txBody>
          <a:bodyPr/>
          <a:lstStyle/>
          <a:p>
            <a:fld id="{30B5AEA1-D316-4AF5-8F3B-8C061AAC02FC}" type="slidenum">
              <a:rPr lang="he-IL" smtClean="0"/>
              <a:t>9</a:t>
            </a:fld>
            <a:endParaRPr lang="he-IL"/>
          </a:p>
        </p:txBody>
      </p:sp>
      <p:sp>
        <p:nvSpPr>
          <p:cNvPr id="6" name="TextBox 5">
            <a:extLst>
              <a:ext uri="{FF2B5EF4-FFF2-40B4-BE49-F238E27FC236}">
                <a16:creationId xmlns:a16="http://schemas.microsoft.com/office/drawing/2014/main" id="{AF1A9C31-657E-4AD8-B9D6-B27063170DE3}"/>
              </a:ext>
            </a:extLst>
          </p:cNvPr>
          <p:cNvSpPr txBox="1"/>
          <p:nvPr/>
        </p:nvSpPr>
        <p:spPr>
          <a:xfrm>
            <a:off x="-34671" y="1999488"/>
            <a:ext cx="6858000" cy="4247317"/>
          </a:xfrm>
          <a:prstGeom prst="rect">
            <a:avLst/>
          </a:prstGeom>
          <a:noFill/>
        </p:spPr>
        <p:txBody>
          <a:bodyPr wrap="square" rtlCol="1">
            <a:spAutoFit/>
          </a:bodyPr>
          <a:lstStyle/>
          <a:p>
            <a:pPr algn="r" rtl="1"/>
            <a:r>
              <a:rPr lang="he-IL" b="1" dirty="0"/>
              <a:t>החזקת הנתונים בתכנית:</a:t>
            </a:r>
            <a:endParaRPr lang="en-US" dirty="0"/>
          </a:p>
          <a:p>
            <a:pPr algn="r" rtl="1"/>
            <a:r>
              <a:rPr lang="he-IL" dirty="0"/>
              <a:t>הנתונים למשחק שלי מוחזקים לרוב בתוך מערכים, לדגים יש הרבה מערכים, מערך שקובע את הכיוון, המיקום והסוג של כל דג בעולם, לאצות ולאבנים יש גם מערך שקובע את כיוונם, אין לאבנים מערך פשוט עשיתי שכל פעם שהמיקום של האצות שארית 3 שווה ל 0 אז תצייר אבן ולא אצה.</a:t>
            </a:r>
            <a:endParaRPr lang="en-US" dirty="0"/>
          </a:p>
          <a:p>
            <a:pPr algn="r" rtl="1"/>
            <a:r>
              <a:rPr lang="he-IL" dirty="0"/>
              <a:t> </a:t>
            </a:r>
            <a:endParaRPr lang="en-US" dirty="0"/>
          </a:p>
          <a:p>
            <a:pPr algn="r" rtl="1"/>
            <a:r>
              <a:rPr lang="he-IL" dirty="0"/>
              <a:t>המערה גם היא מאוחסנת במערך מאסיבי של 59 אלף בתים שכל אחד מהם הוא 0 או 1 (מים או מערה)</a:t>
            </a:r>
            <a:endParaRPr lang="en-US" dirty="0"/>
          </a:p>
          <a:p>
            <a:pPr algn="r" rtl="1"/>
            <a:r>
              <a:rPr lang="he-IL" dirty="0"/>
              <a:t> </a:t>
            </a:r>
            <a:endParaRPr lang="en-US" dirty="0"/>
          </a:p>
          <a:p>
            <a:pPr algn="r" rtl="1"/>
            <a:r>
              <a:rPr lang="he-IL" dirty="0"/>
              <a:t>הבאיומים גם הם נמצאים במערך שקובע את המיקום של כל באיום ועוד מערך שקובע את סוגו של כל באיום (4 באיומים כל עולם, כולם יכולים להיות אותו סוג או סוג שונה).</a:t>
            </a:r>
            <a:endParaRPr lang="en-US" dirty="0"/>
          </a:p>
          <a:p>
            <a:pPr algn="r" rtl="1"/>
            <a:r>
              <a:rPr lang="he-IL" dirty="0"/>
              <a:t> </a:t>
            </a:r>
            <a:r>
              <a:rPr lang="en-US" dirty="0"/>
              <a:t> </a:t>
            </a:r>
            <a:r>
              <a:rPr lang="he-IL" dirty="0"/>
              <a:t>(אני לא קורא לצייר הכל כל פעם כדי לחסוך בחישובים משום שלא תמיד צריך לעדכן את המיקום על העולם, כאשר הוא לא משתנה)</a:t>
            </a:r>
            <a:endParaRPr lang="en-US" dirty="0"/>
          </a:p>
          <a:p>
            <a:pPr algn="r"/>
            <a:endParaRPr lang="he-IL" dirty="0"/>
          </a:p>
        </p:txBody>
      </p:sp>
    </p:spTree>
    <p:extLst>
      <p:ext uri="{BB962C8B-B14F-4D97-AF65-F5344CB8AC3E}">
        <p14:creationId xmlns:p14="http://schemas.microsoft.com/office/powerpoint/2010/main" val="313918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3028</Words>
  <Application>Microsoft Office PowerPoint</Application>
  <PresentationFormat>A4 Paper (210x297 mm)</PresentationFormat>
  <Paragraphs>426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Aharoni</vt:lpstr>
      <vt:lpstr>Arial</vt:lpstr>
      <vt:lpstr>Calibri</vt:lpstr>
      <vt:lpstr>Calibri Light</vt:lpstr>
      <vt:lpstr>Office Theme</vt:lpstr>
      <vt:lpstr>PowerPoint Presentation</vt:lpstr>
      <vt:lpstr>תוכן עניינים </vt:lpstr>
      <vt:lpstr>מבוא </vt:lpstr>
      <vt:lpstr>PowerPoint Presentation</vt:lpstr>
      <vt:lpstr>PowerPoint Presentation</vt:lpstr>
      <vt:lpstr>נושא העבודה </vt:lpstr>
      <vt:lpstr>אופן ההפעלה </vt:lpstr>
      <vt:lpstr>גרסאות המערכת </vt:lpstr>
      <vt:lpstr>תיעוד והסבר הפתרון </vt:lpstr>
      <vt:lpstr>PowerPoint Presentation</vt:lpstr>
      <vt:lpstr>PowerPoint Presentation</vt:lpstr>
      <vt:lpstr>PowerPoint Presentation</vt:lpstr>
      <vt:lpstr>PowerPoint Presentation</vt:lpstr>
      <vt:lpstr>תרשימי זרימה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דוגמאות הרצה</vt:lpstr>
      <vt:lpstr>PowerPoint Presentation</vt:lpstr>
      <vt:lpstr>תיאור החוויה של ביצוע פרויקט מסוג זה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עמי קרייזל</dc:creator>
  <cp:lastModifiedBy>עמי קרייזל</cp:lastModifiedBy>
  <cp:revision>4</cp:revision>
  <dcterms:created xsi:type="dcterms:W3CDTF">2021-05-21T11:20:39Z</dcterms:created>
  <dcterms:modified xsi:type="dcterms:W3CDTF">2021-05-23T14:33:09Z</dcterms:modified>
</cp:coreProperties>
</file>