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C6EC-132C-4BDA-B58D-48239BF73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234D5-5DA6-4708-BDD7-6AA098610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C0A7-67AD-408D-B433-E6A67C4A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41105-DE0B-4C18-B749-F7B508C9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1645-A436-4A91-9BD1-D892B15F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11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1BE5-1723-4859-8115-90DD51A97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CBC94-90E2-4E70-9B6E-4EDAD97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54835-BF9B-4BF1-9316-6429017A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BDC3-79BC-4E4D-A346-0A5DCA1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FBD2-122A-4FA3-96D9-D7A64DAA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280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394D4-3E29-486B-8F62-2E8FE2A02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C9A78-F67F-4676-B026-82F2EAE3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80D2C-0191-436B-BD84-90D5C8673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21E9-4DB1-4E86-904C-2198E1FF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2047-A367-4E43-B3A6-619FAC6E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3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7FD7-9C02-4696-B617-0C83DBEE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06CAB-53D7-49C7-BAD8-25DA2CDD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CF308-3559-43E3-80A5-9617424A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C5421-BCAE-4EFA-9266-9E97A5AB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B3A13-6188-41EA-99FA-49DA6336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34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88A3-862E-4B7F-BD5A-4CB48BE1F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7B20A-B47A-4B4E-90EA-2381D8E8C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7A84-6999-4A24-B053-92FB9AA5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30D6-7010-4FB8-BD4C-E605FB22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3F76-CB79-45C9-8BDE-EECC8629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07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384B-5929-42C7-A9F2-35FEAD40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33F3-F8D9-4A30-BACA-85DA4DDE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8330E-28EB-4A22-BF82-1E02E873A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B0C4E-F251-4ADC-BE99-DCCFC802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9EB4-D4ED-4258-8AED-93F55CB7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CB3A9-4FB9-446A-9F32-96381D49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A47B-EB5A-4890-94B3-3C1272FC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6F81B-5817-4BE3-A6A7-D770437B5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CE1A9-C83B-4AC1-BA61-650795B3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799B6-7298-412E-93C9-DDB2F446E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A38B6-9CC3-4A1B-8639-ADAB3495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C239-F227-4867-B13C-C2E01666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42F1E-AB3C-4CBE-B222-C9792A7F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9D95A-C913-469F-9ED4-84E024D6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35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F48B-EA1B-426A-8D48-717CF5FC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7541BB-705E-413D-9A99-E49B976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2F839-C92D-45FD-AB10-D13C1746C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76D6-872F-4725-BBA6-78F52E8D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804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E7AA8-5BB5-407F-A399-A77B9E1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BA635-BD1A-40B0-851C-D0EEE4159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4905-838D-4D03-9445-9A81DD76D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3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C18C-A376-49E4-B5AF-B363E963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F03D5-2F84-4FBE-B23A-716F7475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3D355-4B44-485C-8C5F-B6B08B96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ABD-B2D0-4BE5-B125-2CBCC5BB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0946-DA78-4758-B768-F59FE48E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37220-8025-467B-A72B-71A0A3EA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12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5E13-9C79-455D-8F9E-F4496B2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1973F-C0AF-4804-A9FA-12C2179D5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DE32F-2A19-4207-9961-13AAB2001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AEAD5-AC86-4842-BFA9-B18B3532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2F39-F9B0-4151-8330-BD9A7D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CC0D8-5E0D-48FD-B1D6-731313CE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10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A4FED-8277-4FD6-8F58-E396C956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70101-62C6-4857-ADCE-457703EF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8DA3D-B7D2-4593-A492-8C3B0B1FD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935F4-3B6A-4BC0-AF31-D5A65CA1C0BB}" type="datetimeFigureOut">
              <a:rPr lang="en-CA" smtClean="0"/>
              <a:t>25/10/2021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CDAF7-365E-4E75-96DB-82E2B1243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AFC7-C5BB-4603-8B4E-8C5BA7645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2F97D-C270-4CF7-A6DE-1CB8AC27E00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01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patrzyk/lastfm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7A7C-BB43-4113-8C74-B9F245D43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5400" dirty="0"/>
              <a:t>How influential are music critics?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5A22A-D8FE-4ED3-B160-052F6E7835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Gradon Nicholls</a:t>
            </a:r>
          </a:p>
          <a:p>
            <a:r>
              <a:rPr lang="en-CA" sz="2000" dirty="0"/>
              <a:t>Oct 25, 2021</a:t>
            </a:r>
          </a:p>
        </p:txBody>
      </p:sp>
    </p:spTree>
    <p:extLst>
      <p:ext uri="{BB962C8B-B14F-4D97-AF65-F5344CB8AC3E}">
        <p14:creationId xmlns:p14="http://schemas.microsoft.com/office/powerpoint/2010/main" val="347880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Economics: consumer demand</a:t>
            </a:r>
          </a:p>
          <a:p>
            <a:pPr lvl="1"/>
            <a:r>
              <a:rPr lang="en-CA" dirty="0"/>
              <a:t>How does positive or negative reviews impact consumer demand for music?</a:t>
            </a:r>
          </a:p>
          <a:p>
            <a:pPr lvl="2"/>
            <a:r>
              <a:rPr lang="en-CA" dirty="0"/>
              <a:t>Non-linearity? Both negative and positive reviews drive increased sales?</a:t>
            </a:r>
          </a:p>
          <a:p>
            <a:pPr lvl="2"/>
            <a:r>
              <a:rPr lang="en-CA" dirty="0"/>
              <a:t>Does this differ for big name artists vs. smaller artists?</a:t>
            </a:r>
          </a:p>
          <a:p>
            <a:pPr lvl="2"/>
            <a:r>
              <a:rPr lang="en-CA" dirty="0"/>
              <a:t>Does “new media” have more of an impact than “old media”</a:t>
            </a:r>
          </a:p>
          <a:p>
            <a:pPr lvl="2"/>
            <a:r>
              <a:rPr lang="en-CA" dirty="0"/>
              <a:t>How correlated are customer reviews and critic reviews?</a:t>
            </a:r>
          </a:p>
          <a:p>
            <a:pPr lvl="2"/>
            <a:endParaRPr lang="en-CA" dirty="0"/>
          </a:p>
          <a:p>
            <a:r>
              <a:rPr lang="en-CA" dirty="0"/>
              <a:t>Idea: regress number of listens of an album on critic scores</a:t>
            </a:r>
          </a:p>
        </p:txBody>
      </p:sp>
    </p:spTree>
    <p:extLst>
      <p:ext uri="{BB962C8B-B14F-4D97-AF65-F5344CB8AC3E}">
        <p14:creationId xmlns:p14="http://schemas.microsoft.com/office/powerpoint/2010/main" val="3546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 - Spotify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541655"/>
          </a:xfrm>
        </p:spPr>
        <p:txBody>
          <a:bodyPr/>
          <a:lstStyle/>
          <a:p>
            <a:r>
              <a:rPr lang="en-CA" dirty="0"/>
              <a:t>R package: </a:t>
            </a:r>
            <a:r>
              <a:rPr lang="en-CA" dirty="0" err="1"/>
              <a:t>spotifyr</a:t>
            </a:r>
            <a:r>
              <a:rPr lang="en-CA" dirty="0"/>
              <a:t> for </a:t>
            </a:r>
            <a:r>
              <a:rPr lang="en-CA" dirty="0" err="1"/>
              <a:t>spotify</a:t>
            </a:r>
            <a:r>
              <a:rPr lang="en-CA" dirty="0"/>
              <a:t> </a:t>
            </a:r>
            <a:r>
              <a:rPr lang="en-CA" dirty="0" err="1"/>
              <a:t>api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54CE0-89A2-4C48-9869-9FE4A593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5" y="2011680"/>
            <a:ext cx="10646225" cy="2834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8B807-4537-46AB-BE1F-4CDFAECFEDC9}"/>
              </a:ext>
            </a:extLst>
          </p:cNvPr>
          <p:cNvSpPr txBox="1"/>
          <p:nvPr/>
        </p:nvSpPr>
        <p:spPr>
          <a:xfrm>
            <a:off x="838200" y="5340349"/>
            <a:ext cx="577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on release date, explicit content, music theory </a:t>
            </a:r>
          </a:p>
        </p:txBody>
      </p:sp>
    </p:spTree>
    <p:extLst>
      <p:ext uri="{BB962C8B-B14F-4D97-AF65-F5344CB8AC3E}">
        <p14:creationId xmlns:p14="http://schemas.microsoft.com/office/powerpoint/2010/main" val="17272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II – Last.FM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CA" dirty="0"/>
              <a:t>Spotify does NOT have number of listens!</a:t>
            </a:r>
          </a:p>
          <a:p>
            <a:pPr lvl="1"/>
            <a:r>
              <a:rPr lang="en-CA" dirty="0"/>
              <a:t>Rely on a proxy using Last.fm “scrobbles”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0B2B3-92BD-4AA0-8852-0C559FA5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94" y="2844800"/>
            <a:ext cx="9670553" cy="2113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32EA5B-C3F5-40FA-9EE4-152B9DF021C2}"/>
              </a:ext>
            </a:extLst>
          </p:cNvPr>
          <p:cNvSpPr txBox="1"/>
          <p:nvPr/>
        </p:nvSpPr>
        <p:spPr>
          <a:xfrm>
            <a:off x="1656080" y="5486400"/>
            <a:ext cx="5871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3"/>
              </a:rPr>
              <a:t>GitHub - </a:t>
            </a:r>
            <a:r>
              <a:rPr lang="en-CA" dirty="0" err="1">
                <a:hlinkClick r:id="rId3"/>
              </a:rPr>
              <a:t>ppatrzyk</a:t>
            </a:r>
            <a:r>
              <a:rPr lang="en-CA" dirty="0">
                <a:hlinkClick r:id="rId3"/>
              </a:rPr>
              <a:t>/</a:t>
            </a:r>
            <a:r>
              <a:rPr lang="en-CA" dirty="0" err="1">
                <a:hlinkClick r:id="rId3"/>
              </a:rPr>
              <a:t>lastfmR</a:t>
            </a:r>
            <a:r>
              <a:rPr lang="en-CA" dirty="0">
                <a:hlinkClick r:id="rId3"/>
              </a:rPr>
              <a:t>: R package for getting last.fm data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E3763-7CBF-4A96-8991-A2B23009888A}"/>
              </a:ext>
            </a:extLst>
          </p:cNvPr>
          <p:cNvSpPr txBox="1"/>
          <p:nvPr/>
        </p:nvSpPr>
        <p:spPr>
          <a:xfrm>
            <a:off x="2082800" y="5977255"/>
            <a:ext cx="413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(example code taken from </a:t>
            </a:r>
            <a:r>
              <a:rPr lang="en-CA" dirty="0" err="1"/>
              <a:t>github</a:t>
            </a:r>
            <a:r>
              <a:rPr lang="en-CA" dirty="0"/>
              <a:t> readme)</a:t>
            </a:r>
          </a:p>
        </p:txBody>
      </p:sp>
    </p:spTree>
    <p:extLst>
      <p:ext uri="{BB962C8B-B14F-4D97-AF65-F5344CB8AC3E}">
        <p14:creationId xmlns:p14="http://schemas.microsoft.com/office/powerpoint/2010/main" val="15964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III – Metacritic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5E923-ACBA-4B4D-A8EA-4B0674A3A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387"/>
            <a:ext cx="7175665" cy="746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61B28-D21F-4217-8D40-AB2DD3161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92" y="1879775"/>
            <a:ext cx="5257800" cy="2572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2FADF-0284-44EF-87D4-61F57ACE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49" y="4640965"/>
            <a:ext cx="6267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III – Metacritic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730B9F-ED61-4D50-BD92-7FC447C73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72" y="1577022"/>
            <a:ext cx="9702738" cy="31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1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IV – Wikipedia -&gt; demographics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F9D6F-A2E3-4F7D-B42F-97B7C875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00" y="1505051"/>
            <a:ext cx="3455566" cy="4503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C6CD9C-EA0B-45B4-A3B8-4256EC8C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273" y="2049256"/>
            <a:ext cx="6202340" cy="17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4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3BFB-E283-4AA0-BF2C-E84256BB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Start with list of artist names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For each name, use </a:t>
            </a:r>
            <a:r>
              <a:rPr lang="en-CA" dirty="0" err="1"/>
              <a:t>spotifyr</a:t>
            </a:r>
            <a:r>
              <a:rPr lang="en-CA" dirty="0"/>
              <a:t> to find official artist name (if differs from list) and </a:t>
            </a:r>
            <a:r>
              <a:rPr lang="en-CA" dirty="0" err="1"/>
              <a:t>spotify</a:t>
            </a:r>
            <a:r>
              <a:rPr lang="en-CA" dirty="0"/>
              <a:t> statistics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official artist name to merge with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Last.fm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Metacritic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Wikipedia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349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D4F7-C16A-43F0-B0C8-0673DDC5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3BFB-E283-4AA0-BF2C-E84256BB2E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080" y="1805305"/>
                <a:ext cx="9707880" cy="4351338"/>
              </a:xfrm>
            </p:spPr>
            <p:txBody>
              <a:bodyPr/>
              <a:lstStyle/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𝑠𝑐𝑟𝑜𝑏𝑏𝑙𝑒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𝑐𝑟𝑖𝑡𝑖𝑐𝑠𝑐𝑜𝑟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𝑚𝑢𝑠𝑖𝑐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𝑑𝑒𝑚𝑜𝑔𝑟𝑎𝑝h𝑖𝑐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:endParaRPr lang="en-CA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𝑠𝑐𝑟𝑜𝑏𝑏𝑙𝑒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𝑠𝑐𝑟𝑜𝑏𝑏𝑙𝑒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𝑐𝑟𝑖𝑡𝑖𝑐𝑠𝑐𝑜𝑟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𝑚𝑢𝑠𝑖𝑐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𝑡h𝑒𝑜𝑟𝑦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𝑑𝑒𝑚𝑜𝑔𝑟𝑎𝑝h𝑖𝑐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𝑐𝑜𝑛𝑡𝑟𝑜𝑙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  <a:p>
                <a:pPr marL="457200" lvl="1" indent="0">
                  <a:buNone/>
                </a:pPr>
                <a:endParaRPr lang="en-CA" b="0" dirty="0"/>
              </a:p>
              <a:p>
                <a:pPr marL="457200" lvl="1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3BFB-E283-4AA0-BF2C-E84256BB2E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1805305"/>
                <a:ext cx="970788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CE0836-F819-49D2-8883-107964B83310}"/>
              </a:ext>
            </a:extLst>
          </p:cNvPr>
          <p:cNvCxnSpPr/>
          <p:nvPr/>
        </p:nvCxnSpPr>
        <p:spPr>
          <a:xfrm flipH="1">
            <a:off x="4307840" y="1158240"/>
            <a:ext cx="44704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FFDA3E-A516-4038-BE04-5D20098CFCD3}"/>
              </a:ext>
            </a:extLst>
          </p:cNvPr>
          <p:cNvSpPr txBox="1"/>
          <p:nvPr/>
        </p:nvSpPr>
        <p:spPr>
          <a:xfrm>
            <a:off x="4729480" y="870754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Artist fixed effect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647D9C6-C6E8-4AEA-A786-15E2D6E7CC18}"/>
              </a:ext>
            </a:extLst>
          </p:cNvPr>
          <p:cNvCxnSpPr/>
          <p:nvPr/>
        </p:nvCxnSpPr>
        <p:spPr>
          <a:xfrm flipH="1">
            <a:off x="5974080" y="1158240"/>
            <a:ext cx="447040" cy="77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1C5681-BF2A-4E80-8649-82AA979EDD74}"/>
              </a:ext>
            </a:extLst>
          </p:cNvPr>
          <p:cNvSpPr txBox="1"/>
          <p:nvPr/>
        </p:nvSpPr>
        <p:spPr>
          <a:xfrm>
            <a:off x="6395720" y="870754"/>
            <a:ext cx="3114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How long album has been out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A02914-0BA2-41E2-B828-2FFDA8B26DCB}"/>
              </a:ext>
            </a:extLst>
          </p:cNvPr>
          <p:cNvCxnSpPr>
            <a:cxnSpLocks/>
          </p:cNvCxnSpPr>
          <p:nvPr/>
        </p:nvCxnSpPr>
        <p:spPr>
          <a:xfrm flipH="1">
            <a:off x="8046720" y="1714937"/>
            <a:ext cx="619760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5DE7F8-7D53-4087-8866-6E6A24539913}"/>
              </a:ext>
            </a:extLst>
          </p:cNvPr>
          <p:cNvSpPr txBox="1"/>
          <p:nvPr/>
        </p:nvSpPr>
        <p:spPr>
          <a:xfrm>
            <a:off x="8666480" y="1524000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Metacritic scores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CA668-ABB1-48F4-A8DA-0BF6C7F1B34E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2458720"/>
            <a:ext cx="1397000" cy="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85AFC1-0F9B-443A-90FB-7FD1D93C14E7}"/>
              </a:ext>
            </a:extLst>
          </p:cNvPr>
          <p:cNvSpPr txBox="1"/>
          <p:nvPr/>
        </p:nvSpPr>
        <p:spPr>
          <a:xfrm>
            <a:off x="8194040" y="2341563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From </a:t>
            </a:r>
            <a:r>
              <a:rPr lang="en-CA" sz="1600" dirty="0" err="1"/>
              <a:t>spotify</a:t>
            </a:r>
            <a:endParaRPr lang="en-CA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0308C5-F378-4CBD-A031-7B5EDBAD4496}"/>
              </a:ext>
            </a:extLst>
          </p:cNvPr>
          <p:cNvCxnSpPr>
            <a:cxnSpLocks/>
          </p:cNvCxnSpPr>
          <p:nvPr/>
        </p:nvCxnSpPr>
        <p:spPr>
          <a:xfrm flipH="1" flipV="1">
            <a:off x="6797040" y="2885609"/>
            <a:ext cx="1397000" cy="73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95DEDC-2B6D-4F79-8BD7-373D3E0B5892}"/>
              </a:ext>
            </a:extLst>
          </p:cNvPr>
          <p:cNvSpPr txBox="1"/>
          <p:nvPr/>
        </p:nvSpPr>
        <p:spPr>
          <a:xfrm>
            <a:off x="8194040" y="2768452"/>
            <a:ext cx="2631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From </a:t>
            </a:r>
            <a:r>
              <a:rPr lang="en-CA" sz="1600" dirty="0" err="1"/>
              <a:t>wikipedia</a:t>
            </a:r>
            <a:endParaRPr lang="en-CA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836AF2-163C-401B-B5C5-938ED81E90F7}"/>
              </a:ext>
            </a:extLst>
          </p:cNvPr>
          <p:cNvCxnSpPr>
            <a:cxnSpLocks/>
          </p:cNvCxnSpPr>
          <p:nvPr/>
        </p:nvCxnSpPr>
        <p:spPr>
          <a:xfrm flipH="1">
            <a:off x="4765040" y="4126072"/>
            <a:ext cx="203200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7AE1EE-9922-4FBC-837B-659A0A8D4983}"/>
              </a:ext>
            </a:extLst>
          </p:cNvPr>
          <p:cNvSpPr txBox="1"/>
          <p:nvPr/>
        </p:nvSpPr>
        <p:spPr>
          <a:xfrm>
            <a:off x="4892040" y="3792573"/>
            <a:ext cx="4617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Capture correlation across albums from same artist</a:t>
            </a:r>
          </a:p>
        </p:txBody>
      </p:sp>
    </p:spTree>
    <p:extLst>
      <p:ext uri="{BB962C8B-B14F-4D97-AF65-F5344CB8AC3E}">
        <p14:creationId xmlns:p14="http://schemas.microsoft.com/office/powerpoint/2010/main" val="1750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How influential are music critics?</vt:lpstr>
      <vt:lpstr>Motivation</vt:lpstr>
      <vt:lpstr>Data I - Spotify</vt:lpstr>
      <vt:lpstr>Data II – Last.FM</vt:lpstr>
      <vt:lpstr>Data III – Metacritic</vt:lpstr>
      <vt:lpstr>Data III – Metacritic</vt:lpstr>
      <vt:lpstr>Data IV – Wikipedia -&gt; demographics</vt:lpstr>
      <vt:lpstr>Merging data</vt:lpstr>
      <vt:lpstr>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Gradon Nicholls</dc:creator>
  <cp:lastModifiedBy>Gradon Nicholls</cp:lastModifiedBy>
  <cp:revision>7</cp:revision>
  <dcterms:created xsi:type="dcterms:W3CDTF">2021-10-25T13:39:26Z</dcterms:created>
  <dcterms:modified xsi:type="dcterms:W3CDTF">2021-10-25T17:48:50Z</dcterms:modified>
</cp:coreProperties>
</file>