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4" r:id="rId8"/>
    <p:sldId id="267" r:id="rId9"/>
    <p:sldId id="268" r:id="rId10"/>
    <p:sldId id="269" r:id="rId11"/>
    <p:sldId id="263" r:id="rId12"/>
    <p:sldId id="271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78E0DE-1A55-4626-90BA-6C6CE9002670}" v="262" dt="2021-12-06T18:15:48.1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1" autoAdjust="0"/>
    <p:restoredTop sz="94660"/>
  </p:normalViewPr>
  <p:slideViewPr>
    <p:cSldViewPr snapToGrid="0">
      <p:cViewPr varScale="1">
        <p:scale>
          <a:sx n="91" d="100"/>
          <a:sy n="91" d="100"/>
        </p:scale>
        <p:origin x="5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don Nicholls" userId="abe04374-bfd6-45ec-829d-49ba1623c500" providerId="ADAL" clId="{E978E0DE-1A55-4626-90BA-6C6CE9002670}"/>
    <pc:docChg chg="undo custSel addSld delSld modSld sldOrd">
      <pc:chgData name="Gradon Nicholls" userId="abe04374-bfd6-45ec-829d-49ba1623c500" providerId="ADAL" clId="{E978E0DE-1A55-4626-90BA-6C6CE9002670}" dt="2021-12-06T18:16:27.943" v="2577" actId="14100"/>
      <pc:docMkLst>
        <pc:docMk/>
      </pc:docMkLst>
      <pc:sldChg chg="modSp mod">
        <pc:chgData name="Gradon Nicholls" userId="abe04374-bfd6-45ec-829d-49ba1623c500" providerId="ADAL" clId="{E978E0DE-1A55-4626-90BA-6C6CE9002670}" dt="2021-12-06T14:47:14.180" v="4" actId="20577"/>
        <pc:sldMkLst>
          <pc:docMk/>
          <pc:sldMk cId="3478805969" sldId="256"/>
        </pc:sldMkLst>
        <pc:spChg chg="mod">
          <ac:chgData name="Gradon Nicholls" userId="abe04374-bfd6-45ec-829d-49ba1623c500" providerId="ADAL" clId="{E978E0DE-1A55-4626-90BA-6C6CE9002670}" dt="2021-12-06T14:47:14.180" v="4" actId="20577"/>
          <ac:spMkLst>
            <pc:docMk/>
            <pc:sldMk cId="3478805969" sldId="256"/>
            <ac:spMk id="3" creationId="{3D35A22A-D8FE-4ED3-B160-052F6E783502}"/>
          </ac:spMkLst>
        </pc:spChg>
      </pc:sldChg>
      <pc:sldChg chg="addSp delSp modSp mod">
        <pc:chgData name="Gradon Nicholls" userId="abe04374-bfd6-45ec-829d-49ba1623c500" providerId="ADAL" clId="{E978E0DE-1A55-4626-90BA-6C6CE9002670}" dt="2021-12-06T16:20:09.040" v="531" actId="20577"/>
        <pc:sldMkLst>
          <pc:docMk/>
          <pc:sldMk cId="1727266475" sldId="258"/>
        </pc:sldMkLst>
        <pc:spChg chg="mod">
          <ac:chgData name="Gradon Nicholls" userId="abe04374-bfd6-45ec-829d-49ba1623c500" providerId="ADAL" clId="{E978E0DE-1A55-4626-90BA-6C6CE9002670}" dt="2021-12-06T16:20:09.040" v="531" actId="20577"/>
          <ac:spMkLst>
            <pc:docMk/>
            <pc:sldMk cId="1727266475" sldId="258"/>
            <ac:spMk id="2" creationId="{B4DED4F7-C16A-43F0-B0C8-0673DDC501EB}"/>
          </ac:spMkLst>
        </pc:spChg>
        <pc:spChg chg="mod">
          <ac:chgData name="Gradon Nicholls" userId="abe04374-bfd6-45ec-829d-49ba1623c500" providerId="ADAL" clId="{E978E0DE-1A55-4626-90BA-6C6CE9002670}" dt="2021-12-06T14:58:02.563" v="210" actId="1076"/>
          <ac:spMkLst>
            <pc:docMk/>
            <pc:sldMk cId="1727266475" sldId="258"/>
            <ac:spMk id="3" creationId="{ED843BFB-E283-4AA0-BF2C-E84256BB2E50}"/>
          </ac:spMkLst>
        </pc:spChg>
        <pc:spChg chg="del">
          <ac:chgData name="Gradon Nicholls" userId="abe04374-bfd6-45ec-829d-49ba1623c500" providerId="ADAL" clId="{E978E0DE-1A55-4626-90BA-6C6CE9002670}" dt="2021-12-06T14:58:15.869" v="212" actId="478"/>
          <ac:spMkLst>
            <pc:docMk/>
            <pc:sldMk cId="1727266475" sldId="258"/>
            <ac:spMk id="6" creationId="{6E18B807-4537-46AB-BE1F-4CDFAECFEDC9}"/>
          </ac:spMkLst>
        </pc:spChg>
        <pc:spChg chg="add mod">
          <ac:chgData name="Gradon Nicholls" userId="abe04374-bfd6-45ec-829d-49ba1623c500" providerId="ADAL" clId="{E978E0DE-1A55-4626-90BA-6C6CE9002670}" dt="2021-12-06T15:04:54.327" v="262" actId="1076"/>
          <ac:spMkLst>
            <pc:docMk/>
            <pc:sldMk cId="1727266475" sldId="258"/>
            <ac:spMk id="11" creationId="{EE542C13-20CF-432D-A129-2C5CB8D852EE}"/>
          </ac:spMkLst>
        </pc:spChg>
        <pc:spChg chg="add mod">
          <ac:chgData name="Gradon Nicholls" userId="abe04374-bfd6-45ec-829d-49ba1623c500" providerId="ADAL" clId="{E978E0DE-1A55-4626-90BA-6C6CE9002670}" dt="2021-12-06T15:06:00.727" v="363" actId="1076"/>
          <ac:spMkLst>
            <pc:docMk/>
            <pc:sldMk cId="1727266475" sldId="258"/>
            <ac:spMk id="13" creationId="{978242E9-213D-4050-A909-32DB1FB2BFC6}"/>
          </ac:spMkLst>
        </pc:spChg>
        <pc:spChg chg="add mod">
          <ac:chgData name="Gradon Nicholls" userId="abe04374-bfd6-45ec-829d-49ba1623c500" providerId="ADAL" clId="{E978E0DE-1A55-4626-90BA-6C6CE9002670}" dt="2021-12-06T15:06:35.273" v="387" actId="20577"/>
          <ac:spMkLst>
            <pc:docMk/>
            <pc:sldMk cId="1727266475" sldId="258"/>
            <ac:spMk id="16" creationId="{81D61DE8-AE12-40EC-8C02-CFB62BED114D}"/>
          </ac:spMkLst>
        </pc:spChg>
        <pc:picChg chg="del">
          <ac:chgData name="Gradon Nicholls" userId="abe04374-bfd6-45ec-829d-49ba1623c500" providerId="ADAL" clId="{E978E0DE-1A55-4626-90BA-6C6CE9002670}" dt="2021-12-06T14:58:14.229" v="211" actId="478"/>
          <ac:picMkLst>
            <pc:docMk/>
            <pc:sldMk cId="1727266475" sldId="258"/>
            <ac:picMk id="4" creationId="{D3054CE0-89A2-4C48-9869-9FE4A5931D54}"/>
          </ac:picMkLst>
        </pc:picChg>
        <pc:picChg chg="add del mod">
          <ac:chgData name="Gradon Nicholls" userId="abe04374-bfd6-45ec-829d-49ba1623c500" providerId="ADAL" clId="{E978E0DE-1A55-4626-90BA-6C6CE9002670}" dt="2021-12-06T15:03:52.439" v="238" actId="478"/>
          <ac:picMkLst>
            <pc:docMk/>
            <pc:sldMk cId="1727266475" sldId="258"/>
            <ac:picMk id="5" creationId="{0ADCF0A7-8D6C-4F6F-811C-CDDB65E589BB}"/>
          </ac:picMkLst>
        </pc:picChg>
        <pc:picChg chg="add mod">
          <ac:chgData name="Gradon Nicholls" userId="abe04374-bfd6-45ec-829d-49ba1623c500" providerId="ADAL" clId="{E978E0DE-1A55-4626-90BA-6C6CE9002670}" dt="2021-12-06T15:04:04.374" v="245" actId="1076"/>
          <ac:picMkLst>
            <pc:docMk/>
            <pc:sldMk cId="1727266475" sldId="258"/>
            <ac:picMk id="7" creationId="{7635F322-E082-4252-811E-B267737EF2FF}"/>
          </ac:picMkLst>
        </pc:picChg>
        <pc:picChg chg="add mod">
          <ac:chgData name="Gradon Nicholls" userId="abe04374-bfd6-45ec-829d-49ba1623c500" providerId="ADAL" clId="{E978E0DE-1A55-4626-90BA-6C6CE9002670}" dt="2021-12-06T15:04:00.142" v="242" actId="1076"/>
          <ac:picMkLst>
            <pc:docMk/>
            <pc:sldMk cId="1727266475" sldId="258"/>
            <ac:picMk id="8" creationId="{3435F3C6-FB05-48E2-B293-90A33140F30A}"/>
          </ac:picMkLst>
        </pc:picChg>
        <pc:cxnChg chg="add mod">
          <ac:chgData name="Gradon Nicholls" userId="abe04374-bfd6-45ec-829d-49ba1623c500" providerId="ADAL" clId="{E978E0DE-1A55-4626-90BA-6C6CE9002670}" dt="2021-12-06T15:04:40.858" v="248" actId="1582"/>
          <ac:cxnSpMkLst>
            <pc:docMk/>
            <pc:sldMk cId="1727266475" sldId="258"/>
            <ac:cxnSpMk id="10" creationId="{48E481C2-456B-4A59-A22C-A35C3D1F08F6}"/>
          </ac:cxnSpMkLst>
        </pc:cxnChg>
        <pc:cxnChg chg="add mod">
          <ac:chgData name="Gradon Nicholls" userId="abe04374-bfd6-45ec-829d-49ba1623c500" providerId="ADAL" clId="{E978E0DE-1A55-4626-90BA-6C6CE9002670}" dt="2021-12-06T15:05:09.365" v="265" actId="14100"/>
          <ac:cxnSpMkLst>
            <pc:docMk/>
            <pc:sldMk cId="1727266475" sldId="258"/>
            <ac:cxnSpMk id="12" creationId="{E5623353-41AA-481E-A3D3-278AE71F302D}"/>
          </ac:cxnSpMkLst>
        </pc:cxnChg>
        <pc:cxnChg chg="add mod">
          <ac:chgData name="Gradon Nicholls" userId="abe04374-bfd6-45ec-829d-49ba1623c500" providerId="ADAL" clId="{E978E0DE-1A55-4626-90BA-6C6CE9002670}" dt="2021-12-06T15:06:40.614" v="388" actId="14100"/>
          <ac:cxnSpMkLst>
            <pc:docMk/>
            <pc:sldMk cId="1727266475" sldId="258"/>
            <ac:cxnSpMk id="15" creationId="{62ED3A9F-1651-401D-902D-5C1A7F605C96}"/>
          </ac:cxnSpMkLst>
        </pc:cxnChg>
      </pc:sldChg>
      <pc:sldChg chg="addSp delSp modSp mod">
        <pc:chgData name="Gradon Nicholls" userId="abe04374-bfd6-45ec-829d-49ba1623c500" providerId="ADAL" clId="{E978E0DE-1A55-4626-90BA-6C6CE9002670}" dt="2021-12-06T16:33:00.680" v="759" actId="478"/>
        <pc:sldMkLst>
          <pc:docMk/>
          <pc:sldMk cId="159642426" sldId="259"/>
        </pc:sldMkLst>
        <pc:spChg chg="mod">
          <ac:chgData name="Gradon Nicholls" userId="abe04374-bfd6-45ec-829d-49ba1623c500" providerId="ADAL" clId="{E978E0DE-1A55-4626-90BA-6C6CE9002670}" dt="2021-12-06T16:15:21.614" v="458" actId="1076"/>
          <ac:spMkLst>
            <pc:docMk/>
            <pc:sldMk cId="159642426" sldId="259"/>
            <ac:spMk id="2" creationId="{B4DED4F7-C16A-43F0-B0C8-0673DDC501EB}"/>
          </ac:spMkLst>
        </pc:spChg>
        <pc:spChg chg="mod">
          <ac:chgData name="Gradon Nicholls" userId="abe04374-bfd6-45ec-829d-49ba1623c500" providerId="ADAL" clId="{E978E0DE-1A55-4626-90BA-6C6CE9002670}" dt="2021-12-06T16:15:28.535" v="464" actId="20577"/>
          <ac:spMkLst>
            <pc:docMk/>
            <pc:sldMk cId="159642426" sldId="259"/>
            <ac:spMk id="3" creationId="{ED843BFB-E283-4AA0-BF2C-E84256BB2E50}"/>
          </ac:spMkLst>
        </pc:spChg>
        <pc:spChg chg="del">
          <ac:chgData name="Gradon Nicholls" userId="abe04374-bfd6-45ec-829d-49ba1623c500" providerId="ADAL" clId="{E978E0DE-1A55-4626-90BA-6C6CE9002670}" dt="2021-12-06T15:12:16.514" v="393" actId="478"/>
          <ac:spMkLst>
            <pc:docMk/>
            <pc:sldMk cId="159642426" sldId="259"/>
            <ac:spMk id="5" creationId="{0032EA5B-C3F5-40FA-9EE4-152B9DF021C2}"/>
          </ac:spMkLst>
        </pc:spChg>
        <pc:spChg chg="del">
          <ac:chgData name="Gradon Nicholls" userId="abe04374-bfd6-45ec-829d-49ba1623c500" providerId="ADAL" clId="{E978E0DE-1A55-4626-90BA-6C6CE9002670}" dt="2021-12-06T15:12:16.514" v="393" actId="478"/>
          <ac:spMkLst>
            <pc:docMk/>
            <pc:sldMk cId="159642426" sldId="259"/>
            <ac:spMk id="6" creationId="{517E3763-7CBF-4A96-8991-A2B23009888A}"/>
          </ac:spMkLst>
        </pc:spChg>
        <pc:spChg chg="add del mod">
          <ac:chgData name="Gradon Nicholls" userId="abe04374-bfd6-45ec-829d-49ba1623c500" providerId="ADAL" clId="{E978E0DE-1A55-4626-90BA-6C6CE9002670}" dt="2021-12-06T15:17:14.638" v="438"/>
          <ac:spMkLst>
            <pc:docMk/>
            <pc:sldMk cId="159642426" sldId="259"/>
            <ac:spMk id="9" creationId="{D6142A1C-9429-4926-A7BD-E4405B5465D5}"/>
          </ac:spMkLst>
        </pc:spChg>
        <pc:spChg chg="add del">
          <ac:chgData name="Gradon Nicholls" userId="abe04374-bfd6-45ec-829d-49ba1623c500" providerId="ADAL" clId="{E978E0DE-1A55-4626-90BA-6C6CE9002670}" dt="2021-12-06T15:16:12.462" v="409"/>
          <ac:spMkLst>
            <pc:docMk/>
            <pc:sldMk cId="159642426" sldId="259"/>
            <ac:spMk id="10" creationId="{7788E84C-B686-4703-AA25-D54454E43651}"/>
          </ac:spMkLst>
        </pc:spChg>
        <pc:spChg chg="add mod">
          <ac:chgData name="Gradon Nicholls" userId="abe04374-bfd6-45ec-829d-49ba1623c500" providerId="ADAL" clId="{E978E0DE-1A55-4626-90BA-6C6CE9002670}" dt="2021-12-06T16:16:01.725" v="471" actId="1076"/>
          <ac:spMkLst>
            <pc:docMk/>
            <pc:sldMk cId="159642426" sldId="259"/>
            <ac:spMk id="11" creationId="{EA96806A-6A31-4456-8CE6-9B4EF5F0E4B5}"/>
          </ac:spMkLst>
        </pc:spChg>
        <pc:picChg chg="del">
          <ac:chgData name="Gradon Nicholls" userId="abe04374-bfd6-45ec-829d-49ba1623c500" providerId="ADAL" clId="{E978E0DE-1A55-4626-90BA-6C6CE9002670}" dt="2021-12-06T15:12:14.739" v="392" actId="478"/>
          <ac:picMkLst>
            <pc:docMk/>
            <pc:sldMk cId="159642426" sldId="259"/>
            <ac:picMk id="4" creationId="{4A30B2B3-92BD-4AA0-8852-0C559FA5067F}"/>
          </ac:picMkLst>
        </pc:picChg>
        <pc:picChg chg="add mod">
          <ac:chgData name="Gradon Nicholls" userId="abe04374-bfd6-45ec-829d-49ba1623c500" providerId="ADAL" clId="{E978E0DE-1A55-4626-90BA-6C6CE9002670}" dt="2021-12-06T16:25:25.753" v="588" actId="14100"/>
          <ac:picMkLst>
            <pc:docMk/>
            <pc:sldMk cId="159642426" sldId="259"/>
            <ac:picMk id="7" creationId="{C085C9A6-E225-45CF-A9AC-B4706A67F43D}"/>
          </ac:picMkLst>
        </pc:picChg>
        <pc:picChg chg="add mod">
          <ac:chgData name="Gradon Nicholls" userId="abe04374-bfd6-45ec-829d-49ba1623c500" providerId="ADAL" clId="{E978E0DE-1A55-4626-90BA-6C6CE9002670}" dt="2021-12-06T16:15:40.614" v="466" actId="1076"/>
          <ac:picMkLst>
            <pc:docMk/>
            <pc:sldMk cId="159642426" sldId="259"/>
            <ac:picMk id="8" creationId="{7D8B40CE-6B86-4696-8C4A-FDB490830709}"/>
          </ac:picMkLst>
        </pc:picChg>
        <pc:picChg chg="add mod">
          <ac:chgData name="Gradon Nicholls" userId="abe04374-bfd6-45ec-829d-49ba1623c500" providerId="ADAL" clId="{E978E0DE-1A55-4626-90BA-6C6CE9002670}" dt="2021-12-06T16:25:51.792" v="594" actId="1076"/>
          <ac:picMkLst>
            <pc:docMk/>
            <pc:sldMk cId="159642426" sldId="259"/>
            <ac:picMk id="16" creationId="{008C95E5-B156-46DC-AE33-0FEF77A4E686}"/>
          </ac:picMkLst>
        </pc:picChg>
        <pc:picChg chg="add mod">
          <ac:chgData name="Gradon Nicholls" userId="abe04374-bfd6-45ec-829d-49ba1623c500" providerId="ADAL" clId="{E978E0DE-1A55-4626-90BA-6C6CE9002670}" dt="2021-12-06T16:25:49.967" v="593" actId="1076"/>
          <ac:picMkLst>
            <pc:docMk/>
            <pc:sldMk cId="159642426" sldId="259"/>
            <ac:picMk id="18" creationId="{F0BBF2D7-3BC2-4F39-8897-35889D83BADD}"/>
          </ac:picMkLst>
        </pc:picChg>
        <pc:cxnChg chg="add del mod">
          <ac:chgData name="Gradon Nicholls" userId="abe04374-bfd6-45ec-829d-49ba1623c500" providerId="ADAL" clId="{E978E0DE-1A55-4626-90BA-6C6CE9002670}" dt="2021-12-06T16:33:00.680" v="759" actId="478"/>
          <ac:cxnSpMkLst>
            <pc:docMk/>
            <pc:sldMk cId="159642426" sldId="259"/>
            <ac:cxnSpMk id="13" creationId="{CB88B491-64F2-43F7-AB2E-F6FB5DAA716E}"/>
          </ac:cxnSpMkLst>
        </pc:cxnChg>
        <pc:cxnChg chg="add mod">
          <ac:chgData name="Gradon Nicholls" userId="abe04374-bfd6-45ec-829d-49ba1623c500" providerId="ADAL" clId="{E978E0DE-1A55-4626-90BA-6C6CE9002670}" dt="2021-12-06T16:25:09.105" v="584" actId="693"/>
          <ac:cxnSpMkLst>
            <pc:docMk/>
            <pc:sldMk cId="159642426" sldId="259"/>
            <ac:cxnSpMk id="20" creationId="{4E3C1293-9F9C-47A2-B811-EE0F64594682}"/>
          </ac:cxnSpMkLst>
        </pc:cxnChg>
      </pc:sldChg>
      <pc:sldChg chg="addSp delSp modSp mod">
        <pc:chgData name="Gradon Nicholls" userId="abe04374-bfd6-45ec-829d-49ba1623c500" providerId="ADAL" clId="{E978E0DE-1A55-4626-90BA-6C6CE9002670}" dt="2021-12-06T16:34:50.924" v="764" actId="207"/>
        <pc:sldMkLst>
          <pc:docMk/>
          <pc:sldMk cId="1863151909" sldId="260"/>
        </pc:sldMkLst>
        <pc:spChg chg="mod">
          <ac:chgData name="Gradon Nicholls" userId="abe04374-bfd6-45ec-829d-49ba1623c500" providerId="ADAL" clId="{E978E0DE-1A55-4626-90BA-6C6CE9002670}" dt="2021-12-06T16:20:44.568" v="562" actId="1076"/>
          <ac:spMkLst>
            <pc:docMk/>
            <pc:sldMk cId="1863151909" sldId="260"/>
            <ac:spMk id="2" creationId="{B4DED4F7-C16A-43F0-B0C8-0673DDC501EB}"/>
          </ac:spMkLst>
        </pc:spChg>
        <pc:spChg chg="add del mod">
          <ac:chgData name="Gradon Nicholls" userId="abe04374-bfd6-45ec-829d-49ba1623c500" providerId="ADAL" clId="{E978E0DE-1A55-4626-90BA-6C6CE9002670}" dt="2021-12-06T16:20:38.250" v="557" actId="478"/>
          <ac:spMkLst>
            <pc:docMk/>
            <pc:sldMk cId="1863151909" sldId="260"/>
            <ac:spMk id="7" creationId="{696A7AD3-5610-4237-8400-CE9136D9F55B}"/>
          </ac:spMkLst>
        </pc:spChg>
        <pc:spChg chg="add mod">
          <ac:chgData name="Gradon Nicholls" userId="abe04374-bfd6-45ec-829d-49ba1623c500" providerId="ADAL" clId="{E978E0DE-1A55-4626-90BA-6C6CE9002670}" dt="2021-12-06T16:31:30.679" v="754" actId="1076"/>
          <ac:spMkLst>
            <pc:docMk/>
            <pc:sldMk cId="1863151909" sldId="260"/>
            <ac:spMk id="12" creationId="{9DBEC67E-DEA4-44CB-9EAC-8219892B2B9C}"/>
          </ac:spMkLst>
        </pc:spChg>
        <pc:spChg chg="add del mod">
          <ac:chgData name="Gradon Nicholls" userId="abe04374-bfd6-45ec-829d-49ba1623c500" providerId="ADAL" clId="{E978E0DE-1A55-4626-90BA-6C6CE9002670}" dt="2021-12-06T16:29:14.723" v="731"/>
          <ac:spMkLst>
            <pc:docMk/>
            <pc:sldMk cId="1863151909" sldId="260"/>
            <ac:spMk id="14" creationId="{4EAD9B14-988C-4944-A5BD-C6AB879299C8}"/>
          </ac:spMkLst>
        </pc:spChg>
        <pc:spChg chg="add del mod">
          <ac:chgData name="Gradon Nicholls" userId="abe04374-bfd6-45ec-829d-49ba1623c500" providerId="ADAL" clId="{E978E0DE-1A55-4626-90BA-6C6CE9002670}" dt="2021-12-06T16:29:12.222" v="723" actId="478"/>
          <ac:spMkLst>
            <pc:docMk/>
            <pc:sldMk cId="1863151909" sldId="260"/>
            <ac:spMk id="16" creationId="{F11A18DE-C305-4F77-9A02-183D5617D0BA}"/>
          </ac:spMkLst>
        </pc:spChg>
        <pc:spChg chg="add mod">
          <ac:chgData name="Gradon Nicholls" userId="abe04374-bfd6-45ec-829d-49ba1623c500" providerId="ADAL" clId="{E978E0DE-1A55-4626-90BA-6C6CE9002670}" dt="2021-12-06T16:34:50.924" v="764" actId="207"/>
          <ac:spMkLst>
            <pc:docMk/>
            <pc:sldMk cId="1863151909" sldId="260"/>
            <ac:spMk id="21" creationId="{34326E7B-4045-457E-BE11-81E41BAB095E}"/>
          </ac:spMkLst>
        </pc:spChg>
        <pc:picChg chg="del">
          <ac:chgData name="Gradon Nicholls" userId="abe04374-bfd6-45ec-829d-49ba1623c500" providerId="ADAL" clId="{E978E0DE-1A55-4626-90BA-6C6CE9002670}" dt="2021-12-06T16:20:29.215" v="538" actId="478"/>
          <ac:picMkLst>
            <pc:docMk/>
            <pc:sldMk cId="1863151909" sldId="260"/>
            <ac:picMk id="4" creationId="{E4C5E923-ACBA-4B4D-A8EA-4B0674A3A73C}"/>
          </ac:picMkLst>
        </pc:picChg>
        <pc:picChg chg="del">
          <ac:chgData name="Gradon Nicholls" userId="abe04374-bfd6-45ec-829d-49ba1623c500" providerId="ADAL" clId="{E978E0DE-1A55-4626-90BA-6C6CE9002670}" dt="2021-12-06T16:20:39.007" v="558" actId="478"/>
          <ac:picMkLst>
            <pc:docMk/>
            <pc:sldMk cId="1863151909" sldId="260"/>
            <ac:picMk id="5" creationId="{D8661B28-D21F-4217-8D40-AB2DD3161226}"/>
          </ac:picMkLst>
        </pc:picChg>
        <pc:picChg chg="del">
          <ac:chgData name="Gradon Nicholls" userId="abe04374-bfd6-45ec-829d-49ba1623c500" providerId="ADAL" clId="{E978E0DE-1A55-4626-90BA-6C6CE9002670}" dt="2021-12-06T16:20:39.727" v="559" actId="478"/>
          <ac:picMkLst>
            <pc:docMk/>
            <pc:sldMk cId="1863151909" sldId="260"/>
            <ac:picMk id="6" creationId="{5DF2FADF-0284-44EF-87D4-61F57ACE5DF4}"/>
          </ac:picMkLst>
        </pc:picChg>
        <pc:picChg chg="add mod">
          <ac:chgData name="Gradon Nicholls" userId="abe04374-bfd6-45ec-829d-49ba1623c500" providerId="ADAL" clId="{E978E0DE-1A55-4626-90BA-6C6CE9002670}" dt="2021-12-06T16:31:22.552" v="751" actId="14100"/>
          <ac:picMkLst>
            <pc:docMk/>
            <pc:sldMk cId="1863151909" sldId="260"/>
            <ac:picMk id="8" creationId="{6EC9047B-E0A1-4374-8098-C7325A2293BF}"/>
          </ac:picMkLst>
        </pc:picChg>
        <pc:picChg chg="add mod modCrop">
          <ac:chgData name="Gradon Nicholls" userId="abe04374-bfd6-45ec-829d-49ba1623c500" providerId="ADAL" clId="{E978E0DE-1A55-4626-90BA-6C6CE9002670}" dt="2021-12-06T16:31:19.769" v="750" actId="732"/>
          <ac:picMkLst>
            <pc:docMk/>
            <pc:sldMk cId="1863151909" sldId="260"/>
            <ac:picMk id="9" creationId="{6CAFE0CE-C04F-41C2-BB2F-917E57CD4670}"/>
          </ac:picMkLst>
        </pc:picChg>
        <pc:picChg chg="add mod">
          <ac:chgData name="Gradon Nicholls" userId="abe04374-bfd6-45ec-829d-49ba1623c500" providerId="ADAL" clId="{E978E0DE-1A55-4626-90BA-6C6CE9002670}" dt="2021-12-06T16:31:28.265" v="753" actId="1076"/>
          <ac:picMkLst>
            <pc:docMk/>
            <pc:sldMk cId="1863151909" sldId="260"/>
            <ac:picMk id="10" creationId="{1AF63C35-D193-438A-A5E5-1AB56BEEFDEE}"/>
          </ac:picMkLst>
        </pc:picChg>
        <pc:picChg chg="add del mod">
          <ac:chgData name="Gradon Nicholls" userId="abe04374-bfd6-45ec-829d-49ba1623c500" providerId="ADAL" clId="{E978E0DE-1A55-4626-90BA-6C6CE9002670}" dt="2021-12-06T16:29:38.537" v="737" actId="478"/>
          <ac:picMkLst>
            <pc:docMk/>
            <pc:sldMk cId="1863151909" sldId="260"/>
            <ac:picMk id="17" creationId="{86292A43-C337-4E3F-9E34-07502EC1AF7B}"/>
          </ac:picMkLst>
        </pc:picChg>
        <pc:picChg chg="add del mod">
          <ac:chgData name="Gradon Nicholls" userId="abe04374-bfd6-45ec-829d-49ba1623c500" providerId="ADAL" clId="{E978E0DE-1A55-4626-90BA-6C6CE9002670}" dt="2021-12-06T16:31:08.748" v="747" actId="478"/>
          <ac:picMkLst>
            <pc:docMk/>
            <pc:sldMk cId="1863151909" sldId="260"/>
            <ac:picMk id="18" creationId="{028CC752-0D93-42AA-BA82-CA28F5098E69}"/>
          </ac:picMkLst>
        </pc:picChg>
        <pc:picChg chg="add mod">
          <ac:chgData name="Gradon Nicholls" userId="abe04374-bfd6-45ec-829d-49ba1623c500" providerId="ADAL" clId="{E978E0DE-1A55-4626-90BA-6C6CE9002670}" dt="2021-12-06T16:31:37.449" v="758" actId="1076"/>
          <ac:picMkLst>
            <pc:docMk/>
            <pc:sldMk cId="1863151909" sldId="260"/>
            <ac:picMk id="19" creationId="{8F87519D-1C46-4D9D-A9C0-6DC37AF82E50}"/>
          </ac:picMkLst>
        </pc:picChg>
        <pc:picChg chg="add mod">
          <ac:chgData name="Gradon Nicholls" userId="abe04374-bfd6-45ec-829d-49ba1623c500" providerId="ADAL" clId="{E978E0DE-1A55-4626-90BA-6C6CE9002670}" dt="2021-12-06T16:31:12.809" v="749" actId="14100"/>
          <ac:picMkLst>
            <pc:docMk/>
            <pc:sldMk cId="1863151909" sldId="260"/>
            <ac:picMk id="20" creationId="{85FE1A41-F1A0-4653-A225-FACC570D7DB4}"/>
          </ac:picMkLst>
        </pc:picChg>
        <pc:cxnChg chg="add mod">
          <ac:chgData name="Gradon Nicholls" userId="abe04374-bfd6-45ec-829d-49ba1623c500" providerId="ADAL" clId="{E978E0DE-1A55-4626-90BA-6C6CE9002670}" dt="2021-12-06T16:31:25.665" v="752" actId="1076"/>
          <ac:cxnSpMkLst>
            <pc:docMk/>
            <pc:sldMk cId="1863151909" sldId="260"/>
            <ac:cxnSpMk id="11" creationId="{0B82D750-CB9D-44DA-A1A2-8DE500779C52}"/>
          </ac:cxnSpMkLst>
        </pc:cxnChg>
      </pc:sldChg>
      <pc:sldChg chg="del">
        <pc:chgData name="Gradon Nicholls" userId="abe04374-bfd6-45ec-829d-49ba1623c500" providerId="ADAL" clId="{E978E0DE-1A55-4626-90BA-6C6CE9002670}" dt="2021-12-06T16:52:02.112" v="1372" actId="47"/>
        <pc:sldMkLst>
          <pc:docMk/>
          <pc:sldMk cId="1198049993" sldId="261"/>
        </pc:sldMkLst>
      </pc:sldChg>
      <pc:sldChg chg="del ord">
        <pc:chgData name="Gradon Nicholls" userId="abe04374-bfd6-45ec-829d-49ba1623c500" providerId="ADAL" clId="{E978E0DE-1A55-4626-90BA-6C6CE9002670}" dt="2021-12-06T17:06:44.884" v="1755" actId="47"/>
        <pc:sldMkLst>
          <pc:docMk/>
          <pc:sldMk cId="2353497866" sldId="262"/>
        </pc:sldMkLst>
      </pc:sldChg>
      <pc:sldChg chg="addSp delSp modSp mod">
        <pc:chgData name="Gradon Nicholls" userId="abe04374-bfd6-45ec-829d-49ba1623c500" providerId="ADAL" clId="{E978E0DE-1A55-4626-90BA-6C6CE9002670}" dt="2021-12-06T18:16:27.943" v="2577" actId="14100"/>
        <pc:sldMkLst>
          <pc:docMk/>
          <pc:sldMk cId="1750669255" sldId="263"/>
        </pc:sldMkLst>
        <pc:spChg chg="mod">
          <ac:chgData name="Gradon Nicholls" userId="abe04374-bfd6-45ec-829d-49ba1623c500" providerId="ADAL" clId="{E978E0DE-1A55-4626-90BA-6C6CE9002670}" dt="2021-12-06T17:36:07.568" v="2082" actId="1076"/>
          <ac:spMkLst>
            <pc:docMk/>
            <pc:sldMk cId="1750669255" sldId="263"/>
            <ac:spMk id="2" creationId="{B4DED4F7-C16A-43F0-B0C8-0673DDC501EB}"/>
          </ac:spMkLst>
        </pc:spChg>
        <pc:spChg chg="mod">
          <ac:chgData name="Gradon Nicholls" userId="abe04374-bfd6-45ec-829d-49ba1623c500" providerId="ADAL" clId="{E978E0DE-1A55-4626-90BA-6C6CE9002670}" dt="2021-12-06T17:36:05.239" v="2081" actId="1076"/>
          <ac:spMkLst>
            <pc:docMk/>
            <pc:sldMk cId="1750669255" sldId="263"/>
            <ac:spMk id="3" creationId="{ED843BFB-E283-4AA0-BF2C-E84256BB2E50}"/>
          </ac:spMkLst>
        </pc:spChg>
        <pc:spChg chg="mod">
          <ac:chgData name="Gradon Nicholls" userId="abe04374-bfd6-45ec-829d-49ba1623c500" providerId="ADAL" clId="{E978E0DE-1A55-4626-90BA-6C6CE9002670}" dt="2021-12-06T17:36:05.239" v="2081" actId="1076"/>
          <ac:spMkLst>
            <pc:docMk/>
            <pc:sldMk cId="1750669255" sldId="263"/>
            <ac:spMk id="6" creationId="{0BFFDA3E-A516-4038-BE04-5D20098CFCD3}"/>
          </ac:spMkLst>
        </pc:spChg>
        <pc:spChg chg="mod">
          <ac:chgData name="Gradon Nicholls" userId="abe04374-bfd6-45ec-829d-49ba1623c500" providerId="ADAL" clId="{E978E0DE-1A55-4626-90BA-6C6CE9002670}" dt="2021-12-06T17:36:05.239" v="2081" actId="1076"/>
          <ac:spMkLst>
            <pc:docMk/>
            <pc:sldMk cId="1750669255" sldId="263"/>
            <ac:spMk id="8" creationId="{721C5681-BF2A-4E80-8649-82AA979EDD74}"/>
          </ac:spMkLst>
        </pc:spChg>
        <pc:spChg chg="mod">
          <ac:chgData name="Gradon Nicholls" userId="abe04374-bfd6-45ec-829d-49ba1623c500" providerId="ADAL" clId="{E978E0DE-1A55-4626-90BA-6C6CE9002670}" dt="2021-12-06T18:16:18.975" v="2574" actId="1076"/>
          <ac:spMkLst>
            <pc:docMk/>
            <pc:sldMk cId="1750669255" sldId="263"/>
            <ac:spMk id="10" creationId="{975DE7F8-7D53-4087-8866-6E6A24539913}"/>
          </ac:spMkLst>
        </pc:spChg>
        <pc:spChg chg="del">
          <ac:chgData name="Gradon Nicholls" userId="abe04374-bfd6-45ec-829d-49ba1623c500" providerId="ADAL" clId="{E978E0DE-1A55-4626-90BA-6C6CE9002670}" dt="2021-12-06T16:49:50.779" v="1261" actId="478"/>
          <ac:spMkLst>
            <pc:docMk/>
            <pc:sldMk cId="1750669255" sldId="263"/>
            <ac:spMk id="14" creationId="{A285AFC1-0F9B-443A-90FB-7FD1D93C14E7}"/>
          </ac:spMkLst>
        </pc:spChg>
        <pc:spChg chg="del">
          <ac:chgData name="Gradon Nicholls" userId="abe04374-bfd6-45ec-829d-49ba1623c500" providerId="ADAL" clId="{E978E0DE-1A55-4626-90BA-6C6CE9002670}" dt="2021-12-06T16:49:53.466" v="1263" actId="478"/>
          <ac:spMkLst>
            <pc:docMk/>
            <pc:sldMk cId="1750669255" sldId="263"/>
            <ac:spMk id="17" creationId="{4695DEDC-2B6D-4F79-8BD7-373D3E0B5892}"/>
          </ac:spMkLst>
        </pc:spChg>
        <pc:spChg chg="del">
          <ac:chgData name="Gradon Nicholls" userId="abe04374-bfd6-45ec-829d-49ba1623c500" providerId="ADAL" clId="{E978E0DE-1A55-4626-90BA-6C6CE9002670}" dt="2021-12-06T16:49:08.571" v="1226" actId="478"/>
          <ac:spMkLst>
            <pc:docMk/>
            <pc:sldMk cId="1750669255" sldId="263"/>
            <ac:spMk id="19" creationId="{127AE1EE-9922-4FBC-837B-659A0A8D4983}"/>
          </ac:spMkLst>
        </pc:spChg>
        <pc:spChg chg="add mod">
          <ac:chgData name="Gradon Nicholls" userId="abe04374-bfd6-45ec-829d-49ba1623c500" providerId="ADAL" clId="{E978E0DE-1A55-4626-90BA-6C6CE9002670}" dt="2021-12-06T17:36:05.239" v="2081" actId="1076"/>
          <ac:spMkLst>
            <pc:docMk/>
            <pc:sldMk cId="1750669255" sldId="263"/>
            <ac:spMk id="21" creationId="{3C370C59-FA8A-4C4C-8957-35D919A4843A}"/>
          </ac:spMkLst>
        </pc:spChg>
        <pc:spChg chg="add mod">
          <ac:chgData name="Gradon Nicholls" userId="abe04374-bfd6-45ec-829d-49ba1623c500" providerId="ADAL" clId="{E978E0DE-1A55-4626-90BA-6C6CE9002670}" dt="2021-12-06T18:16:10.321" v="2572" actId="1038"/>
          <ac:spMkLst>
            <pc:docMk/>
            <pc:sldMk cId="1750669255" sldId="263"/>
            <ac:spMk id="27" creationId="{8D3B8CBA-F54D-4D49-A3CB-80E73E02A7C5}"/>
          </ac:spMkLst>
        </pc:spChg>
        <pc:spChg chg="add mod">
          <ac:chgData name="Gradon Nicholls" userId="abe04374-bfd6-45ec-829d-49ba1623c500" providerId="ADAL" clId="{E978E0DE-1A55-4626-90BA-6C6CE9002670}" dt="2021-12-06T18:16:10.321" v="2572" actId="1038"/>
          <ac:spMkLst>
            <pc:docMk/>
            <pc:sldMk cId="1750669255" sldId="263"/>
            <ac:spMk id="28" creationId="{0EE462A8-22B4-47FE-9ED3-37C7CBA5B924}"/>
          </ac:spMkLst>
        </pc:spChg>
        <pc:spChg chg="add mod">
          <ac:chgData name="Gradon Nicholls" userId="abe04374-bfd6-45ec-829d-49ba1623c500" providerId="ADAL" clId="{E978E0DE-1A55-4626-90BA-6C6CE9002670}" dt="2021-12-06T17:36:05.239" v="2081" actId="1076"/>
          <ac:spMkLst>
            <pc:docMk/>
            <pc:sldMk cId="1750669255" sldId="263"/>
            <ac:spMk id="32" creationId="{66CAAA79-4006-4CA4-9FF0-6818B413A56E}"/>
          </ac:spMkLst>
        </pc:spChg>
        <pc:spChg chg="add mod">
          <ac:chgData name="Gradon Nicholls" userId="abe04374-bfd6-45ec-829d-49ba1623c500" providerId="ADAL" clId="{E978E0DE-1A55-4626-90BA-6C6CE9002670}" dt="2021-12-06T18:15:21.172" v="2541" actId="1582"/>
          <ac:spMkLst>
            <pc:docMk/>
            <pc:sldMk cId="1750669255" sldId="263"/>
            <ac:spMk id="33" creationId="{D80EA76F-6192-4003-9073-5D9626CA44A5}"/>
          </ac:spMkLst>
        </pc:spChg>
        <pc:spChg chg="add mod">
          <ac:chgData name="Gradon Nicholls" userId="abe04374-bfd6-45ec-829d-49ba1623c500" providerId="ADAL" clId="{E978E0DE-1A55-4626-90BA-6C6CE9002670}" dt="2021-12-06T18:15:29.512" v="2544" actId="14100"/>
          <ac:spMkLst>
            <pc:docMk/>
            <pc:sldMk cId="1750669255" sldId="263"/>
            <ac:spMk id="34" creationId="{C0C2C781-5FE3-40C0-89BD-E6DFA8D01AE7}"/>
          </ac:spMkLst>
        </pc:spChg>
        <pc:spChg chg="add mod">
          <ac:chgData name="Gradon Nicholls" userId="abe04374-bfd6-45ec-829d-49ba1623c500" providerId="ADAL" clId="{E978E0DE-1A55-4626-90BA-6C6CE9002670}" dt="2021-12-06T18:16:10.321" v="2572" actId="1038"/>
          <ac:spMkLst>
            <pc:docMk/>
            <pc:sldMk cId="1750669255" sldId="263"/>
            <ac:spMk id="35" creationId="{4EBC5C7E-8B5B-4298-96B9-B62F573B74D0}"/>
          </ac:spMkLst>
        </pc:spChg>
        <pc:spChg chg="add mod">
          <ac:chgData name="Gradon Nicholls" userId="abe04374-bfd6-45ec-829d-49ba1623c500" providerId="ADAL" clId="{E978E0DE-1A55-4626-90BA-6C6CE9002670}" dt="2021-12-06T18:16:10.321" v="2572" actId="1038"/>
          <ac:spMkLst>
            <pc:docMk/>
            <pc:sldMk cId="1750669255" sldId="263"/>
            <ac:spMk id="36" creationId="{F5C8AA8F-1206-4042-A258-8607A3DC19CC}"/>
          </ac:spMkLst>
        </pc:spChg>
        <pc:cxnChg chg="mod">
          <ac:chgData name="Gradon Nicholls" userId="abe04374-bfd6-45ec-829d-49ba1623c500" providerId="ADAL" clId="{E978E0DE-1A55-4626-90BA-6C6CE9002670}" dt="2021-12-06T18:16:27.943" v="2577" actId="14100"/>
          <ac:cxnSpMkLst>
            <pc:docMk/>
            <pc:sldMk cId="1750669255" sldId="263"/>
            <ac:cxnSpMk id="5" creationId="{59CE0836-F819-49D2-8883-107964B83310}"/>
          </ac:cxnSpMkLst>
        </pc:cxnChg>
        <pc:cxnChg chg="mod">
          <ac:chgData name="Gradon Nicholls" userId="abe04374-bfd6-45ec-829d-49ba1623c500" providerId="ADAL" clId="{E978E0DE-1A55-4626-90BA-6C6CE9002670}" dt="2021-12-06T18:16:24.139" v="2576" actId="14100"/>
          <ac:cxnSpMkLst>
            <pc:docMk/>
            <pc:sldMk cId="1750669255" sldId="263"/>
            <ac:cxnSpMk id="7" creationId="{2647D9C6-C6E8-4AEA-A786-15E2D6E7CC18}"/>
          </ac:cxnSpMkLst>
        </pc:cxnChg>
        <pc:cxnChg chg="mod">
          <ac:chgData name="Gradon Nicholls" userId="abe04374-bfd6-45ec-829d-49ba1623c500" providerId="ADAL" clId="{E978E0DE-1A55-4626-90BA-6C6CE9002670}" dt="2021-12-06T18:16:10.321" v="2572" actId="1038"/>
          <ac:cxnSpMkLst>
            <pc:docMk/>
            <pc:sldMk cId="1750669255" sldId="263"/>
            <ac:cxnSpMk id="9" creationId="{9FA02914-0BA2-41E2-B828-2FFDA8B26DCB}"/>
          </ac:cxnSpMkLst>
        </pc:cxnChg>
        <pc:cxnChg chg="del">
          <ac:chgData name="Gradon Nicholls" userId="abe04374-bfd6-45ec-829d-49ba1623c500" providerId="ADAL" clId="{E978E0DE-1A55-4626-90BA-6C6CE9002670}" dt="2021-12-06T16:49:51.875" v="1262" actId="478"/>
          <ac:cxnSpMkLst>
            <pc:docMk/>
            <pc:sldMk cId="1750669255" sldId="263"/>
            <ac:cxnSpMk id="13" creationId="{8EECA668-ABB1-48F4-A8DA-0BF6C7F1B34E}"/>
          </ac:cxnSpMkLst>
        </pc:cxnChg>
        <pc:cxnChg chg="del">
          <ac:chgData name="Gradon Nicholls" userId="abe04374-bfd6-45ec-829d-49ba1623c500" providerId="ADAL" clId="{E978E0DE-1A55-4626-90BA-6C6CE9002670}" dt="2021-12-06T16:49:54.803" v="1264" actId="478"/>
          <ac:cxnSpMkLst>
            <pc:docMk/>
            <pc:sldMk cId="1750669255" sldId="263"/>
            <ac:cxnSpMk id="16" creationId="{4C0308C5-F378-4CBD-A031-7B5EDBAD4496}"/>
          </ac:cxnSpMkLst>
        </pc:cxnChg>
        <pc:cxnChg chg="del">
          <ac:chgData name="Gradon Nicholls" userId="abe04374-bfd6-45ec-829d-49ba1623c500" providerId="ADAL" clId="{E978E0DE-1A55-4626-90BA-6C6CE9002670}" dt="2021-12-06T16:49:09.412" v="1227" actId="478"/>
          <ac:cxnSpMkLst>
            <pc:docMk/>
            <pc:sldMk cId="1750669255" sldId="263"/>
            <ac:cxnSpMk id="18" creationId="{E5836AF2-163C-401B-B5C5-938ED81E90F7}"/>
          </ac:cxnSpMkLst>
        </pc:cxnChg>
        <pc:cxnChg chg="add mod">
          <ac:chgData name="Gradon Nicholls" userId="abe04374-bfd6-45ec-829d-49ba1623c500" providerId="ADAL" clId="{E978E0DE-1A55-4626-90BA-6C6CE9002670}" dt="2021-12-06T18:16:14.360" v="2573" actId="1076"/>
          <ac:cxnSpMkLst>
            <pc:docMk/>
            <pc:sldMk cId="1750669255" sldId="263"/>
            <ac:cxnSpMk id="20" creationId="{F86D4EF8-0694-4F81-B8BF-BBD94C2B00E1}"/>
          </ac:cxnSpMkLst>
        </pc:cxnChg>
      </pc:sldChg>
      <pc:sldChg chg="addSp delSp modSp mod">
        <pc:chgData name="Gradon Nicholls" userId="abe04374-bfd6-45ec-829d-49ba1623c500" providerId="ADAL" clId="{E978E0DE-1A55-4626-90BA-6C6CE9002670}" dt="2021-12-06T16:40:11.441" v="853" actId="1036"/>
        <pc:sldMkLst>
          <pc:docMk/>
          <pc:sldMk cId="2669818357" sldId="264"/>
        </pc:sldMkLst>
        <pc:spChg chg="mod">
          <ac:chgData name="Gradon Nicholls" userId="abe04374-bfd6-45ec-829d-49ba1623c500" providerId="ADAL" clId="{E978E0DE-1A55-4626-90BA-6C6CE9002670}" dt="2021-12-06T16:35:40.057" v="824" actId="1076"/>
          <ac:spMkLst>
            <pc:docMk/>
            <pc:sldMk cId="2669818357" sldId="264"/>
            <ac:spMk id="2" creationId="{B4DED4F7-C16A-43F0-B0C8-0673DDC501EB}"/>
          </ac:spMkLst>
        </pc:spChg>
        <pc:spChg chg="add mod">
          <ac:chgData name="Gradon Nicholls" userId="abe04374-bfd6-45ec-829d-49ba1623c500" providerId="ADAL" clId="{E978E0DE-1A55-4626-90BA-6C6CE9002670}" dt="2021-12-06T16:40:11.441" v="853" actId="1036"/>
          <ac:spMkLst>
            <pc:docMk/>
            <pc:sldMk cId="2669818357" sldId="264"/>
            <ac:spMk id="5" creationId="{E32F8A27-AA6B-487B-B2C7-8ED913CB98E0}"/>
          </ac:spMkLst>
        </pc:spChg>
        <pc:spChg chg="add mod">
          <ac:chgData name="Gradon Nicholls" userId="abe04374-bfd6-45ec-829d-49ba1623c500" providerId="ADAL" clId="{E978E0DE-1A55-4626-90BA-6C6CE9002670}" dt="2021-12-06T16:40:00.756" v="850" actId="20577"/>
          <ac:spMkLst>
            <pc:docMk/>
            <pc:sldMk cId="2669818357" sldId="264"/>
            <ac:spMk id="7" creationId="{F793F62E-F555-448A-B70E-F7C25B7459CC}"/>
          </ac:spMkLst>
        </pc:spChg>
        <pc:picChg chg="add mod">
          <ac:chgData name="Gradon Nicholls" userId="abe04374-bfd6-45ec-829d-49ba1623c500" providerId="ADAL" clId="{E978E0DE-1A55-4626-90BA-6C6CE9002670}" dt="2021-12-06T16:39:23.474" v="829" actId="1076"/>
          <ac:picMkLst>
            <pc:docMk/>
            <pc:sldMk cId="2669818357" sldId="264"/>
            <ac:picMk id="3" creationId="{D1CE6533-AC05-4405-89D2-901035578651}"/>
          </ac:picMkLst>
        </pc:picChg>
        <pc:picChg chg="del">
          <ac:chgData name="Gradon Nicholls" userId="abe04374-bfd6-45ec-829d-49ba1623c500" providerId="ADAL" clId="{E978E0DE-1A55-4626-90BA-6C6CE9002670}" dt="2021-12-06T16:35:44.314" v="825" actId="478"/>
          <ac:picMkLst>
            <pc:docMk/>
            <pc:sldMk cId="2669818357" sldId="264"/>
            <ac:picMk id="10" creationId="{61730B9F-ED61-4D50-BD92-7FC447C73553}"/>
          </ac:picMkLst>
        </pc:picChg>
        <pc:cxnChg chg="add mod">
          <ac:chgData name="Gradon Nicholls" userId="abe04374-bfd6-45ec-829d-49ba1623c500" providerId="ADAL" clId="{E978E0DE-1A55-4626-90BA-6C6CE9002670}" dt="2021-12-06T16:39:58.420" v="837" actId="20577"/>
          <ac:cxnSpMkLst>
            <pc:docMk/>
            <pc:sldMk cId="2669818357" sldId="264"/>
            <ac:cxnSpMk id="6" creationId="{AE55EDF5-42FA-453B-8FAD-4F51BDF515D5}"/>
          </ac:cxnSpMkLst>
        </pc:cxnChg>
      </pc:sldChg>
      <pc:sldChg chg="addSp delSp modSp add mod">
        <pc:chgData name="Gradon Nicholls" userId="abe04374-bfd6-45ec-829d-49ba1623c500" providerId="ADAL" clId="{E978E0DE-1A55-4626-90BA-6C6CE9002670}" dt="2021-12-06T14:56:37.276" v="187" actId="14100"/>
        <pc:sldMkLst>
          <pc:docMk/>
          <pc:sldMk cId="6761296" sldId="265"/>
        </pc:sldMkLst>
        <pc:spChg chg="mod">
          <ac:chgData name="Gradon Nicholls" userId="abe04374-bfd6-45ec-829d-49ba1623c500" providerId="ADAL" clId="{E978E0DE-1A55-4626-90BA-6C6CE9002670}" dt="2021-12-06T14:51:11.557" v="32" actId="20577"/>
          <ac:spMkLst>
            <pc:docMk/>
            <pc:sldMk cId="6761296" sldId="265"/>
            <ac:spMk id="2" creationId="{B4DED4F7-C16A-43F0-B0C8-0673DDC501EB}"/>
          </ac:spMkLst>
        </pc:spChg>
        <pc:spChg chg="mod">
          <ac:chgData name="Gradon Nicholls" userId="abe04374-bfd6-45ec-829d-49ba1623c500" providerId="ADAL" clId="{E978E0DE-1A55-4626-90BA-6C6CE9002670}" dt="2021-12-06T14:55:54.308" v="181" actId="1076"/>
          <ac:spMkLst>
            <pc:docMk/>
            <pc:sldMk cId="6761296" sldId="265"/>
            <ac:spMk id="3" creationId="{ED843BFB-E283-4AA0-BF2C-E84256BB2E50}"/>
          </ac:spMkLst>
        </pc:spChg>
        <pc:spChg chg="del">
          <ac:chgData name="Gradon Nicholls" userId="abe04374-bfd6-45ec-829d-49ba1623c500" providerId="ADAL" clId="{E978E0DE-1A55-4626-90BA-6C6CE9002670}" dt="2021-12-06T14:50:53.668" v="8" actId="478"/>
          <ac:spMkLst>
            <pc:docMk/>
            <pc:sldMk cId="6761296" sldId="265"/>
            <ac:spMk id="6" creationId="{6E18B807-4537-46AB-BE1F-4CDFAECFEDC9}"/>
          </ac:spMkLst>
        </pc:spChg>
        <pc:spChg chg="add mod">
          <ac:chgData name="Gradon Nicholls" userId="abe04374-bfd6-45ec-829d-49ba1623c500" providerId="ADAL" clId="{E978E0DE-1A55-4626-90BA-6C6CE9002670}" dt="2021-12-06T14:55:37.301" v="180" actId="20577"/>
          <ac:spMkLst>
            <pc:docMk/>
            <pc:sldMk cId="6761296" sldId="265"/>
            <ac:spMk id="8" creationId="{30ED7F63-E9D1-4355-A7CA-4AFC9A78F075}"/>
          </ac:spMkLst>
        </pc:spChg>
        <pc:spChg chg="add mod">
          <ac:chgData name="Gradon Nicholls" userId="abe04374-bfd6-45ec-829d-49ba1623c500" providerId="ADAL" clId="{E978E0DE-1A55-4626-90BA-6C6CE9002670}" dt="2021-12-06T14:56:33.322" v="186" actId="1582"/>
          <ac:spMkLst>
            <pc:docMk/>
            <pc:sldMk cId="6761296" sldId="265"/>
            <ac:spMk id="11" creationId="{F0CADE41-9C1C-4C7D-AD51-E75E825C2B75}"/>
          </ac:spMkLst>
        </pc:spChg>
        <pc:picChg chg="del">
          <ac:chgData name="Gradon Nicholls" userId="abe04374-bfd6-45ec-829d-49ba1623c500" providerId="ADAL" clId="{E978E0DE-1A55-4626-90BA-6C6CE9002670}" dt="2021-12-06T14:50:46.121" v="5" actId="478"/>
          <ac:picMkLst>
            <pc:docMk/>
            <pc:sldMk cId="6761296" sldId="265"/>
            <ac:picMk id="4" creationId="{D3054CE0-89A2-4C48-9869-9FE4A5931D54}"/>
          </ac:picMkLst>
        </pc:picChg>
        <pc:picChg chg="add mod">
          <ac:chgData name="Gradon Nicholls" userId="abe04374-bfd6-45ec-829d-49ba1623c500" providerId="ADAL" clId="{E978E0DE-1A55-4626-90BA-6C6CE9002670}" dt="2021-12-06T14:52:54.754" v="69" actId="1076"/>
          <ac:picMkLst>
            <pc:docMk/>
            <pc:sldMk cId="6761296" sldId="265"/>
            <ac:picMk id="5" creationId="{D837B093-64C3-4B7F-827D-E99257AD09B2}"/>
          </ac:picMkLst>
        </pc:picChg>
        <pc:picChg chg="add mod">
          <ac:chgData name="Gradon Nicholls" userId="abe04374-bfd6-45ec-829d-49ba1623c500" providerId="ADAL" clId="{E978E0DE-1A55-4626-90BA-6C6CE9002670}" dt="2021-12-06T14:52:50.026" v="68" actId="1076"/>
          <ac:picMkLst>
            <pc:docMk/>
            <pc:sldMk cId="6761296" sldId="265"/>
            <ac:picMk id="7" creationId="{A06C33A3-66E5-4539-9B59-663AFEA89D09}"/>
          </ac:picMkLst>
        </pc:picChg>
        <pc:cxnChg chg="add mod">
          <ac:chgData name="Gradon Nicholls" userId="abe04374-bfd6-45ec-829d-49ba1623c500" providerId="ADAL" clId="{E978E0DE-1A55-4626-90BA-6C6CE9002670}" dt="2021-12-06T14:56:37.276" v="187" actId="14100"/>
          <ac:cxnSpMkLst>
            <pc:docMk/>
            <pc:sldMk cId="6761296" sldId="265"/>
            <ac:cxnSpMk id="10" creationId="{7BB166AC-5D87-4303-AF58-538BCDE401CF}"/>
          </ac:cxnSpMkLst>
        </pc:cxnChg>
      </pc:sldChg>
      <pc:sldChg chg="addSp delSp modSp add mod">
        <pc:chgData name="Gradon Nicholls" userId="abe04374-bfd6-45ec-829d-49ba1623c500" providerId="ADAL" clId="{E978E0DE-1A55-4626-90BA-6C6CE9002670}" dt="2021-12-06T16:47:28.763" v="1177" actId="14100"/>
        <pc:sldMkLst>
          <pc:docMk/>
          <pc:sldMk cId="2931467944" sldId="266"/>
        </pc:sldMkLst>
        <pc:spChg chg="mod">
          <ac:chgData name="Gradon Nicholls" userId="abe04374-bfd6-45ec-829d-49ba1623c500" providerId="ADAL" clId="{E978E0DE-1A55-4626-90BA-6C6CE9002670}" dt="2021-12-06T16:41:54.483" v="865" actId="20577"/>
          <ac:spMkLst>
            <pc:docMk/>
            <pc:sldMk cId="2931467944" sldId="266"/>
            <ac:spMk id="2" creationId="{B4DED4F7-C16A-43F0-B0C8-0673DDC501EB}"/>
          </ac:spMkLst>
        </pc:spChg>
        <pc:spChg chg="mod">
          <ac:chgData name="Gradon Nicholls" userId="abe04374-bfd6-45ec-829d-49ba1623c500" providerId="ADAL" clId="{E978E0DE-1A55-4626-90BA-6C6CE9002670}" dt="2021-12-06T16:45:03.738" v="1120" actId="20577"/>
          <ac:spMkLst>
            <pc:docMk/>
            <pc:sldMk cId="2931467944" sldId="266"/>
            <ac:spMk id="3" creationId="{ED843BFB-E283-4AA0-BF2C-E84256BB2E50}"/>
          </ac:spMkLst>
        </pc:spChg>
        <pc:spChg chg="add mod">
          <ac:chgData name="Gradon Nicholls" userId="abe04374-bfd6-45ec-829d-49ba1623c500" providerId="ADAL" clId="{E978E0DE-1A55-4626-90BA-6C6CE9002670}" dt="2021-12-06T16:46:01.481" v="1138" actId="20577"/>
          <ac:spMkLst>
            <pc:docMk/>
            <pc:sldMk cId="2931467944" sldId="266"/>
            <ac:spMk id="7" creationId="{15902E57-337E-4170-B7DC-ECDB27EF27AD}"/>
          </ac:spMkLst>
        </pc:spChg>
        <pc:spChg chg="add mod">
          <ac:chgData name="Gradon Nicholls" userId="abe04374-bfd6-45ec-829d-49ba1623c500" providerId="ADAL" clId="{E978E0DE-1A55-4626-90BA-6C6CE9002670}" dt="2021-12-06T16:46:16.028" v="1161" actId="20577"/>
          <ac:spMkLst>
            <pc:docMk/>
            <pc:sldMk cId="2931467944" sldId="266"/>
            <ac:spMk id="10" creationId="{8C471109-D231-44F2-91AA-2D5DFF453018}"/>
          </ac:spMkLst>
        </pc:spChg>
        <pc:spChg chg="add mod">
          <ac:chgData name="Gradon Nicholls" userId="abe04374-bfd6-45ec-829d-49ba1623c500" providerId="ADAL" clId="{E978E0DE-1A55-4626-90BA-6C6CE9002670}" dt="2021-12-06T16:47:26.219" v="1176" actId="1076"/>
          <ac:spMkLst>
            <pc:docMk/>
            <pc:sldMk cId="2931467944" sldId="266"/>
            <ac:spMk id="12" creationId="{BC84F3BD-2208-4723-8F01-2BF1E9AD5112}"/>
          </ac:spMkLst>
        </pc:spChg>
        <pc:picChg chg="add del mod">
          <ac:chgData name="Gradon Nicholls" userId="abe04374-bfd6-45ec-829d-49ba1623c500" providerId="ADAL" clId="{E978E0DE-1A55-4626-90BA-6C6CE9002670}" dt="2021-12-06T16:46:52.090" v="1164" actId="478"/>
          <ac:picMkLst>
            <pc:docMk/>
            <pc:sldMk cId="2931467944" sldId="266"/>
            <ac:picMk id="4" creationId="{06E1E91E-5B00-479B-8C30-BEF31663AEF3}"/>
          </ac:picMkLst>
        </pc:picChg>
        <pc:picChg chg="add mod">
          <ac:chgData name="Gradon Nicholls" userId="abe04374-bfd6-45ec-829d-49ba1623c500" providerId="ADAL" clId="{E978E0DE-1A55-4626-90BA-6C6CE9002670}" dt="2021-12-06T16:44:44.907" v="1076" actId="1076"/>
          <ac:picMkLst>
            <pc:docMk/>
            <pc:sldMk cId="2931467944" sldId="266"/>
            <ac:picMk id="5" creationId="{E4FE151A-46E8-41F6-858B-5BAA38103A01}"/>
          </ac:picMkLst>
        </pc:picChg>
        <pc:picChg chg="add mod ord">
          <ac:chgData name="Gradon Nicholls" userId="abe04374-bfd6-45ec-829d-49ba1623c500" providerId="ADAL" clId="{E978E0DE-1A55-4626-90BA-6C6CE9002670}" dt="2021-12-06T16:47:11.800" v="1168" actId="167"/>
          <ac:picMkLst>
            <pc:docMk/>
            <pc:sldMk cId="2931467944" sldId="266"/>
            <ac:picMk id="13" creationId="{F0FDF6E3-4C30-4547-B99A-0F4E31C7B150}"/>
          </ac:picMkLst>
        </pc:picChg>
        <pc:cxnChg chg="add mod">
          <ac:chgData name="Gradon Nicholls" userId="abe04374-bfd6-45ec-829d-49ba1623c500" providerId="ADAL" clId="{E978E0DE-1A55-4626-90BA-6C6CE9002670}" dt="2021-12-06T16:45:54.603" v="1125" actId="14100"/>
          <ac:cxnSpMkLst>
            <pc:docMk/>
            <pc:sldMk cId="2931467944" sldId="266"/>
            <ac:cxnSpMk id="6" creationId="{2EE4D36F-1C05-43B3-A28B-8F46B63FB7D5}"/>
          </ac:cxnSpMkLst>
        </pc:cxnChg>
        <pc:cxnChg chg="add mod">
          <ac:chgData name="Gradon Nicholls" userId="abe04374-bfd6-45ec-829d-49ba1623c500" providerId="ADAL" clId="{E978E0DE-1A55-4626-90BA-6C6CE9002670}" dt="2021-12-06T16:46:08.868" v="1140" actId="1076"/>
          <ac:cxnSpMkLst>
            <pc:docMk/>
            <pc:sldMk cId="2931467944" sldId="266"/>
            <ac:cxnSpMk id="9" creationId="{F9CEF527-498D-4935-8203-E1C635BCE729}"/>
          </ac:cxnSpMkLst>
        </pc:cxnChg>
        <pc:cxnChg chg="add mod">
          <ac:chgData name="Gradon Nicholls" userId="abe04374-bfd6-45ec-829d-49ba1623c500" providerId="ADAL" clId="{E978E0DE-1A55-4626-90BA-6C6CE9002670}" dt="2021-12-06T16:47:28.763" v="1177" actId="14100"/>
          <ac:cxnSpMkLst>
            <pc:docMk/>
            <pc:sldMk cId="2931467944" sldId="266"/>
            <ac:cxnSpMk id="11" creationId="{4CBCA076-2270-4703-8E8D-BF5095CECF22}"/>
          </ac:cxnSpMkLst>
        </pc:cxnChg>
      </pc:sldChg>
      <pc:sldChg chg="addSp delSp modSp add mod">
        <pc:chgData name="Gradon Nicholls" userId="abe04374-bfd6-45ec-829d-49ba1623c500" providerId="ADAL" clId="{E978E0DE-1A55-4626-90BA-6C6CE9002670}" dt="2021-12-06T17:06:20.213" v="1754" actId="14100"/>
        <pc:sldMkLst>
          <pc:docMk/>
          <pc:sldMk cId="1064629410" sldId="267"/>
        </pc:sldMkLst>
        <pc:spChg chg="mod">
          <ac:chgData name="Gradon Nicholls" userId="abe04374-bfd6-45ec-829d-49ba1623c500" providerId="ADAL" clId="{E978E0DE-1A55-4626-90BA-6C6CE9002670}" dt="2021-12-06T16:52:35.468" v="1402" actId="20577"/>
          <ac:spMkLst>
            <pc:docMk/>
            <pc:sldMk cId="1064629410" sldId="267"/>
            <ac:spMk id="2" creationId="{B4DED4F7-C16A-43F0-B0C8-0673DDC501EB}"/>
          </ac:spMkLst>
        </pc:spChg>
        <pc:spChg chg="del">
          <ac:chgData name="Gradon Nicholls" userId="abe04374-bfd6-45ec-829d-49ba1623c500" providerId="ADAL" clId="{E978E0DE-1A55-4626-90BA-6C6CE9002670}" dt="2021-12-06T16:52:32.604" v="1400" actId="478"/>
          <ac:spMkLst>
            <pc:docMk/>
            <pc:sldMk cId="1064629410" sldId="267"/>
            <ac:spMk id="5" creationId="{E32F8A27-AA6B-487B-B2C7-8ED913CB98E0}"/>
          </ac:spMkLst>
        </pc:spChg>
        <pc:spChg chg="del">
          <ac:chgData name="Gradon Nicholls" userId="abe04374-bfd6-45ec-829d-49ba1623c500" providerId="ADAL" clId="{E978E0DE-1A55-4626-90BA-6C6CE9002670}" dt="2021-12-06T16:52:30.164" v="1397" actId="478"/>
          <ac:spMkLst>
            <pc:docMk/>
            <pc:sldMk cId="1064629410" sldId="267"/>
            <ac:spMk id="7" creationId="{F793F62E-F555-448A-B70E-F7C25B7459CC}"/>
          </ac:spMkLst>
        </pc:spChg>
        <pc:spChg chg="add mod">
          <ac:chgData name="Gradon Nicholls" userId="abe04374-bfd6-45ec-829d-49ba1623c500" providerId="ADAL" clId="{E978E0DE-1A55-4626-90BA-6C6CE9002670}" dt="2021-12-06T17:06:08.421" v="1750" actId="14100"/>
          <ac:spMkLst>
            <pc:docMk/>
            <pc:sldMk cId="1064629410" sldId="267"/>
            <ac:spMk id="13" creationId="{CAA6C500-43BC-426C-8AB9-8E351DE25FD2}"/>
          </ac:spMkLst>
        </pc:spChg>
        <pc:spChg chg="add mod">
          <ac:chgData name="Gradon Nicholls" userId="abe04374-bfd6-45ec-829d-49ba1623c500" providerId="ADAL" clId="{E978E0DE-1A55-4626-90BA-6C6CE9002670}" dt="2021-12-06T17:06:20.213" v="1754" actId="14100"/>
          <ac:spMkLst>
            <pc:docMk/>
            <pc:sldMk cId="1064629410" sldId="267"/>
            <ac:spMk id="14" creationId="{3271C18A-40A2-44C5-891F-4AA2E8B90DA0}"/>
          </ac:spMkLst>
        </pc:spChg>
        <pc:picChg chg="del">
          <ac:chgData name="Gradon Nicholls" userId="abe04374-bfd6-45ec-829d-49ba1623c500" providerId="ADAL" clId="{E978E0DE-1A55-4626-90BA-6C6CE9002670}" dt="2021-12-06T16:52:31.651" v="1399" actId="478"/>
          <ac:picMkLst>
            <pc:docMk/>
            <pc:sldMk cId="1064629410" sldId="267"/>
            <ac:picMk id="3" creationId="{D1CE6533-AC05-4405-89D2-901035578651}"/>
          </ac:picMkLst>
        </pc:picChg>
        <pc:picChg chg="add mod">
          <ac:chgData name="Gradon Nicholls" userId="abe04374-bfd6-45ec-829d-49ba1623c500" providerId="ADAL" clId="{E978E0DE-1A55-4626-90BA-6C6CE9002670}" dt="2021-12-06T17:05:34.093" v="1742" actId="1076"/>
          <ac:picMkLst>
            <pc:docMk/>
            <pc:sldMk cId="1064629410" sldId="267"/>
            <ac:picMk id="4" creationId="{F041FED1-AE21-49F3-A78D-3ACDE893B327}"/>
          </ac:picMkLst>
        </pc:picChg>
        <pc:picChg chg="add mod">
          <ac:chgData name="Gradon Nicholls" userId="abe04374-bfd6-45ec-829d-49ba1623c500" providerId="ADAL" clId="{E978E0DE-1A55-4626-90BA-6C6CE9002670}" dt="2021-12-06T17:02:35.444" v="1721" actId="1076"/>
          <ac:picMkLst>
            <pc:docMk/>
            <pc:sldMk cId="1064629410" sldId="267"/>
            <ac:picMk id="8" creationId="{D910A095-360A-41FE-A9DD-9FBD93F1354D}"/>
          </ac:picMkLst>
        </pc:picChg>
        <pc:picChg chg="add mod">
          <ac:chgData name="Gradon Nicholls" userId="abe04374-bfd6-45ec-829d-49ba1623c500" providerId="ADAL" clId="{E978E0DE-1A55-4626-90BA-6C6CE9002670}" dt="2021-12-06T17:05:39.500" v="1745" actId="1076"/>
          <ac:picMkLst>
            <pc:docMk/>
            <pc:sldMk cId="1064629410" sldId="267"/>
            <ac:picMk id="9" creationId="{41929398-505D-4164-BB08-519F0E169B18}"/>
          </ac:picMkLst>
        </pc:picChg>
        <pc:picChg chg="add mod">
          <ac:chgData name="Gradon Nicholls" userId="abe04374-bfd6-45ec-829d-49ba1623c500" providerId="ADAL" clId="{E978E0DE-1A55-4626-90BA-6C6CE9002670}" dt="2021-12-06T17:05:38.093" v="1744" actId="1076"/>
          <ac:picMkLst>
            <pc:docMk/>
            <pc:sldMk cId="1064629410" sldId="267"/>
            <ac:picMk id="10" creationId="{8EB6B125-961B-48D5-89B1-623730D0A2E9}"/>
          </ac:picMkLst>
        </pc:picChg>
        <pc:picChg chg="add mod">
          <ac:chgData name="Gradon Nicholls" userId="abe04374-bfd6-45ec-829d-49ba1623c500" providerId="ADAL" clId="{E978E0DE-1A55-4626-90BA-6C6CE9002670}" dt="2021-12-06T17:04:44.372" v="1738" actId="1076"/>
          <ac:picMkLst>
            <pc:docMk/>
            <pc:sldMk cId="1064629410" sldId="267"/>
            <ac:picMk id="11" creationId="{0D997870-E9B2-4377-862F-041B43A8BD92}"/>
          </ac:picMkLst>
        </pc:picChg>
        <pc:picChg chg="add mod">
          <ac:chgData name="Gradon Nicholls" userId="abe04374-bfd6-45ec-829d-49ba1623c500" providerId="ADAL" clId="{E978E0DE-1A55-4626-90BA-6C6CE9002670}" dt="2021-12-06T17:05:35.428" v="1743" actId="1076"/>
          <ac:picMkLst>
            <pc:docMk/>
            <pc:sldMk cId="1064629410" sldId="267"/>
            <ac:picMk id="12" creationId="{595320D5-C30C-450F-A0E2-CA369600E432}"/>
          </ac:picMkLst>
        </pc:picChg>
        <pc:cxnChg chg="del mod">
          <ac:chgData name="Gradon Nicholls" userId="abe04374-bfd6-45ec-829d-49ba1623c500" providerId="ADAL" clId="{E978E0DE-1A55-4626-90BA-6C6CE9002670}" dt="2021-12-06T16:52:30.947" v="1398" actId="478"/>
          <ac:cxnSpMkLst>
            <pc:docMk/>
            <pc:sldMk cId="1064629410" sldId="267"/>
            <ac:cxnSpMk id="6" creationId="{AE55EDF5-42FA-453B-8FAD-4F51BDF515D5}"/>
          </ac:cxnSpMkLst>
        </pc:cxnChg>
      </pc:sldChg>
      <pc:sldChg chg="addSp modSp add mod">
        <pc:chgData name="Gradon Nicholls" userId="abe04374-bfd6-45ec-829d-49ba1623c500" providerId="ADAL" clId="{E978E0DE-1A55-4626-90BA-6C6CE9002670}" dt="2021-12-06T17:06:59.885" v="1770" actId="20577"/>
        <pc:sldMkLst>
          <pc:docMk/>
          <pc:sldMk cId="1264680117" sldId="268"/>
        </pc:sldMkLst>
        <pc:spChg chg="mod">
          <ac:chgData name="Gradon Nicholls" userId="abe04374-bfd6-45ec-829d-49ba1623c500" providerId="ADAL" clId="{E978E0DE-1A55-4626-90BA-6C6CE9002670}" dt="2021-12-06T17:06:59.885" v="1770" actId="20577"/>
          <ac:spMkLst>
            <pc:docMk/>
            <pc:sldMk cId="1264680117" sldId="268"/>
            <ac:spMk id="2" creationId="{B4DED4F7-C16A-43F0-B0C8-0673DDC501EB}"/>
          </ac:spMkLst>
        </pc:spChg>
        <pc:spChg chg="add mod">
          <ac:chgData name="Gradon Nicholls" userId="abe04374-bfd6-45ec-829d-49ba1623c500" providerId="ADAL" clId="{E978E0DE-1A55-4626-90BA-6C6CE9002670}" dt="2021-12-06T17:00:23.483" v="1709" actId="1076"/>
          <ac:spMkLst>
            <pc:docMk/>
            <pc:sldMk cId="1264680117" sldId="268"/>
            <ac:spMk id="4" creationId="{B35F100C-1415-49A2-B36C-5828347AA774}"/>
          </ac:spMkLst>
        </pc:spChg>
        <pc:spChg chg="add mod">
          <ac:chgData name="Gradon Nicholls" userId="abe04374-bfd6-45ec-829d-49ba1623c500" providerId="ADAL" clId="{E978E0DE-1A55-4626-90BA-6C6CE9002670}" dt="2021-12-06T17:00:20.644" v="1708" actId="1076"/>
          <ac:spMkLst>
            <pc:docMk/>
            <pc:sldMk cId="1264680117" sldId="268"/>
            <ac:spMk id="5" creationId="{EE19B75C-211C-4987-9163-5F3A994899AD}"/>
          </ac:spMkLst>
        </pc:spChg>
        <pc:spChg chg="add mod">
          <ac:chgData name="Gradon Nicholls" userId="abe04374-bfd6-45ec-829d-49ba1623c500" providerId="ADAL" clId="{E978E0DE-1A55-4626-90BA-6C6CE9002670}" dt="2021-12-06T17:00:16.109" v="1707" actId="1076"/>
          <ac:spMkLst>
            <pc:docMk/>
            <pc:sldMk cId="1264680117" sldId="268"/>
            <ac:spMk id="6" creationId="{43590338-EE70-42D5-8EAE-E999CE19639A}"/>
          </ac:spMkLst>
        </pc:spChg>
        <pc:picChg chg="add mod">
          <ac:chgData name="Gradon Nicholls" userId="abe04374-bfd6-45ec-829d-49ba1623c500" providerId="ADAL" clId="{E978E0DE-1A55-4626-90BA-6C6CE9002670}" dt="2021-12-06T17:00:20.644" v="1708" actId="1076"/>
          <ac:picMkLst>
            <pc:docMk/>
            <pc:sldMk cId="1264680117" sldId="268"/>
            <ac:picMk id="3" creationId="{CC3A880D-5A29-4BEF-A235-1BFB7208E097}"/>
          </ac:picMkLst>
        </pc:picChg>
      </pc:sldChg>
      <pc:sldChg chg="addSp delSp modSp new mod">
        <pc:chgData name="Gradon Nicholls" userId="abe04374-bfd6-45ec-829d-49ba1623c500" providerId="ADAL" clId="{E978E0DE-1A55-4626-90BA-6C6CE9002670}" dt="2021-12-06T17:49:37" v="2523" actId="20577"/>
        <pc:sldMkLst>
          <pc:docMk/>
          <pc:sldMk cId="1699749957" sldId="269"/>
        </pc:sldMkLst>
        <pc:spChg chg="mod">
          <ac:chgData name="Gradon Nicholls" userId="abe04374-bfd6-45ec-829d-49ba1623c500" providerId="ADAL" clId="{E978E0DE-1A55-4626-90BA-6C6CE9002670}" dt="2021-12-06T17:49:37" v="2523" actId="20577"/>
          <ac:spMkLst>
            <pc:docMk/>
            <pc:sldMk cId="1699749957" sldId="269"/>
            <ac:spMk id="2" creationId="{B1173033-B60F-44DF-ACEE-A6BC3960E2C7}"/>
          </ac:spMkLst>
        </pc:spChg>
        <pc:spChg chg="del">
          <ac:chgData name="Gradon Nicholls" userId="abe04374-bfd6-45ec-829d-49ba1623c500" providerId="ADAL" clId="{E978E0DE-1A55-4626-90BA-6C6CE9002670}" dt="2021-12-06T17:17:46.878" v="1809" actId="478"/>
          <ac:spMkLst>
            <pc:docMk/>
            <pc:sldMk cId="1699749957" sldId="269"/>
            <ac:spMk id="3" creationId="{DC9863BD-12BC-4071-A75A-3ACC6576AC81}"/>
          </ac:spMkLst>
        </pc:spChg>
        <pc:spChg chg="add mod">
          <ac:chgData name="Gradon Nicholls" userId="abe04374-bfd6-45ec-829d-49ba1623c500" providerId="ADAL" clId="{E978E0DE-1A55-4626-90BA-6C6CE9002670}" dt="2021-12-06T17:21:54.662" v="1954" actId="1076"/>
          <ac:spMkLst>
            <pc:docMk/>
            <pc:sldMk cId="1699749957" sldId="269"/>
            <ac:spMk id="5" creationId="{D97191A8-351D-4703-A0F7-EEC4E56675F2}"/>
          </ac:spMkLst>
        </pc:spChg>
        <pc:spChg chg="add mod">
          <ac:chgData name="Gradon Nicholls" userId="abe04374-bfd6-45ec-829d-49ba1623c500" providerId="ADAL" clId="{E978E0DE-1A55-4626-90BA-6C6CE9002670}" dt="2021-12-06T17:21:54.662" v="1954" actId="1076"/>
          <ac:spMkLst>
            <pc:docMk/>
            <pc:sldMk cId="1699749957" sldId="269"/>
            <ac:spMk id="6" creationId="{45A9BA83-566A-4873-BDB7-BA6AB51AC486}"/>
          </ac:spMkLst>
        </pc:spChg>
        <pc:picChg chg="add mod">
          <ac:chgData name="Gradon Nicholls" userId="abe04374-bfd6-45ec-829d-49ba1623c500" providerId="ADAL" clId="{E978E0DE-1A55-4626-90BA-6C6CE9002670}" dt="2021-12-06T17:21:54.662" v="1954" actId="1076"/>
          <ac:picMkLst>
            <pc:docMk/>
            <pc:sldMk cId="1699749957" sldId="269"/>
            <ac:picMk id="4" creationId="{F4863200-3BE7-49AD-9743-608042063B9E}"/>
          </ac:picMkLst>
        </pc:picChg>
      </pc:sldChg>
      <pc:sldChg chg="addSp delSp modSp add del mod">
        <pc:chgData name="Gradon Nicholls" userId="abe04374-bfd6-45ec-829d-49ba1623c500" providerId="ADAL" clId="{E978E0DE-1A55-4626-90BA-6C6CE9002670}" dt="2021-12-06T17:49:32.938" v="2521" actId="47"/>
        <pc:sldMkLst>
          <pc:docMk/>
          <pc:sldMk cId="396038672" sldId="270"/>
        </pc:sldMkLst>
        <pc:spChg chg="mod">
          <ac:chgData name="Gradon Nicholls" userId="abe04374-bfd6-45ec-829d-49ba1623c500" providerId="ADAL" clId="{E978E0DE-1A55-4626-90BA-6C6CE9002670}" dt="2021-12-06T17:22:50.743" v="1981" actId="20577"/>
          <ac:spMkLst>
            <pc:docMk/>
            <pc:sldMk cId="396038672" sldId="270"/>
            <ac:spMk id="2" creationId="{B1173033-B60F-44DF-ACEE-A6BC3960E2C7}"/>
          </ac:spMkLst>
        </pc:spChg>
        <pc:spChg chg="del">
          <ac:chgData name="Gradon Nicholls" userId="abe04374-bfd6-45ec-829d-49ba1623c500" providerId="ADAL" clId="{E978E0DE-1A55-4626-90BA-6C6CE9002670}" dt="2021-12-06T17:22:54.166" v="1983" actId="478"/>
          <ac:spMkLst>
            <pc:docMk/>
            <pc:sldMk cId="396038672" sldId="270"/>
            <ac:spMk id="5" creationId="{D97191A8-351D-4703-A0F7-EEC4E56675F2}"/>
          </ac:spMkLst>
        </pc:spChg>
        <pc:spChg chg="del">
          <ac:chgData name="Gradon Nicholls" userId="abe04374-bfd6-45ec-829d-49ba1623c500" providerId="ADAL" clId="{E978E0DE-1A55-4626-90BA-6C6CE9002670}" dt="2021-12-06T17:22:53.215" v="1982" actId="478"/>
          <ac:spMkLst>
            <pc:docMk/>
            <pc:sldMk cId="396038672" sldId="270"/>
            <ac:spMk id="6" creationId="{45A9BA83-566A-4873-BDB7-BA6AB51AC486}"/>
          </ac:spMkLst>
        </pc:spChg>
        <pc:picChg chg="add mod">
          <ac:chgData name="Gradon Nicholls" userId="abe04374-bfd6-45ec-829d-49ba1623c500" providerId="ADAL" clId="{E978E0DE-1A55-4626-90BA-6C6CE9002670}" dt="2021-12-06T17:23:10.902" v="1990" actId="1076"/>
          <ac:picMkLst>
            <pc:docMk/>
            <pc:sldMk cId="396038672" sldId="270"/>
            <ac:picMk id="3" creationId="{BAA68F6A-7993-46BE-8463-1DCD3BD2AC5B}"/>
          </ac:picMkLst>
        </pc:picChg>
        <pc:picChg chg="del">
          <ac:chgData name="Gradon Nicholls" userId="abe04374-bfd6-45ec-829d-49ba1623c500" providerId="ADAL" clId="{E978E0DE-1A55-4626-90BA-6C6CE9002670}" dt="2021-12-06T17:22:54.607" v="1984" actId="478"/>
          <ac:picMkLst>
            <pc:docMk/>
            <pc:sldMk cId="396038672" sldId="270"/>
            <ac:picMk id="4" creationId="{F4863200-3BE7-49AD-9743-608042063B9E}"/>
          </ac:picMkLst>
        </pc:picChg>
      </pc:sldChg>
      <pc:sldChg chg="addSp delSp modSp new mod">
        <pc:chgData name="Gradon Nicholls" userId="abe04374-bfd6-45ec-829d-49ba1623c500" providerId="ADAL" clId="{E978E0DE-1A55-4626-90BA-6C6CE9002670}" dt="2021-12-06T17:44:58.989" v="2520" actId="20577"/>
        <pc:sldMkLst>
          <pc:docMk/>
          <pc:sldMk cId="1995352148" sldId="271"/>
        </pc:sldMkLst>
        <pc:spChg chg="mod">
          <ac:chgData name="Gradon Nicholls" userId="abe04374-bfd6-45ec-829d-49ba1623c500" providerId="ADAL" clId="{E978E0DE-1A55-4626-90BA-6C6CE9002670}" dt="2021-12-06T17:44:58.989" v="2520" actId="20577"/>
          <ac:spMkLst>
            <pc:docMk/>
            <pc:sldMk cId="1995352148" sldId="271"/>
            <ac:spMk id="2" creationId="{49AC83C3-2413-4751-AF07-9EEFC2807247}"/>
          </ac:spMkLst>
        </pc:spChg>
        <pc:spChg chg="add mod">
          <ac:chgData name="Gradon Nicholls" userId="abe04374-bfd6-45ec-829d-49ba1623c500" providerId="ADAL" clId="{E978E0DE-1A55-4626-90BA-6C6CE9002670}" dt="2021-12-06T17:37:42.732" v="2084" actId="1076"/>
          <ac:spMkLst>
            <pc:docMk/>
            <pc:sldMk cId="1995352148" sldId="271"/>
            <ac:spMk id="4" creationId="{7439D4CE-A907-4455-B1CC-34A7A2144009}"/>
          </ac:spMkLst>
        </pc:spChg>
        <pc:spChg chg="add mod">
          <ac:chgData name="Gradon Nicholls" userId="abe04374-bfd6-45ec-829d-49ba1623c500" providerId="ADAL" clId="{E978E0DE-1A55-4626-90BA-6C6CE9002670}" dt="2021-12-06T17:37:42.732" v="2084" actId="1076"/>
          <ac:spMkLst>
            <pc:docMk/>
            <pc:sldMk cId="1995352148" sldId="271"/>
            <ac:spMk id="5" creationId="{E5AD2123-B128-446B-A8DE-7472E158FA38}"/>
          </ac:spMkLst>
        </pc:spChg>
        <pc:spChg chg="add mod">
          <ac:chgData name="Gradon Nicholls" userId="abe04374-bfd6-45ec-829d-49ba1623c500" providerId="ADAL" clId="{E978E0DE-1A55-4626-90BA-6C6CE9002670}" dt="2021-12-06T17:44:50.469" v="2518" actId="20577"/>
          <ac:spMkLst>
            <pc:docMk/>
            <pc:sldMk cId="1995352148" sldId="271"/>
            <ac:spMk id="6" creationId="{1732D8BD-D26A-4012-ADF6-E1487353DEF1}"/>
          </ac:spMkLst>
        </pc:spChg>
        <pc:spChg chg="add del">
          <ac:chgData name="Gradon Nicholls" userId="abe04374-bfd6-45ec-829d-49ba1623c500" providerId="ADAL" clId="{E978E0DE-1A55-4626-90BA-6C6CE9002670}" dt="2021-12-06T17:43:16.825" v="2323"/>
          <ac:spMkLst>
            <pc:docMk/>
            <pc:sldMk cId="1995352148" sldId="271"/>
            <ac:spMk id="7" creationId="{FBB8B08F-2226-413A-98B9-0695DF6EA38C}"/>
          </ac:spMkLst>
        </pc:spChg>
        <pc:picChg chg="add mod">
          <ac:chgData name="Gradon Nicholls" userId="abe04374-bfd6-45ec-829d-49ba1623c500" providerId="ADAL" clId="{E978E0DE-1A55-4626-90BA-6C6CE9002670}" dt="2021-12-06T17:37:42.732" v="2084" actId="1076"/>
          <ac:picMkLst>
            <pc:docMk/>
            <pc:sldMk cId="1995352148" sldId="271"/>
            <ac:picMk id="3" creationId="{656614E7-2136-4391-9B9E-64BB36E512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9C6EC-132C-4BDA-B58D-48239BF73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234D5-5DA6-4708-BDD7-6AA098610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0C0A7-67AD-408D-B433-E6A67C4A4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35F4-3B6A-4BC0-AF31-D5A65CA1C0BB}" type="datetimeFigureOut">
              <a:rPr lang="en-CA" smtClean="0"/>
              <a:t>06/12/2021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41105-DE0B-4C18-B749-F7B508C9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81645-A436-4A91-9BD1-D892B15F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F97D-C270-4CF7-A6DE-1CB8AC27E0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711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71BE5-1723-4859-8115-90DD51A97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CBC94-90E2-4E70-9B6E-4EDAD9771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54835-BF9B-4BF1-9316-6429017A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35F4-3B6A-4BC0-AF31-D5A65CA1C0BB}" type="datetimeFigureOut">
              <a:rPr lang="en-CA" smtClean="0"/>
              <a:t>06/12/2021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5BDC3-79BC-4E4D-A346-0A5DCA1B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7FBD2-122A-4FA3-96D9-D7A64DAA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F97D-C270-4CF7-A6DE-1CB8AC27E0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280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C394D4-3E29-486B-8F62-2E8FE2A02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C9A78-F67F-4676-B026-82F2EAE39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80D2C-0191-436B-BD84-90D5C8673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35F4-3B6A-4BC0-AF31-D5A65CA1C0BB}" type="datetimeFigureOut">
              <a:rPr lang="en-CA" smtClean="0"/>
              <a:t>06/12/2021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921E9-4DB1-4E86-904C-2198E1FF6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82047-A367-4E43-B3A6-619FAC6E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F97D-C270-4CF7-A6DE-1CB8AC27E0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435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7FD7-9C02-4696-B617-0C83DBEE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06CAB-53D7-49C7-BAD8-25DA2CDD0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CF308-3559-43E3-80A5-9617424A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35F4-3B6A-4BC0-AF31-D5A65CA1C0BB}" type="datetimeFigureOut">
              <a:rPr lang="en-CA" smtClean="0"/>
              <a:t>06/12/2021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C5421-BCAE-4EFA-9266-9E97A5AB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B3A13-6188-41EA-99FA-49DA6336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F97D-C270-4CF7-A6DE-1CB8AC27E0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534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988A3-862E-4B7F-BD5A-4CB48BE1F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7B20A-B47A-4B4E-90EA-2381D8E8C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7A84-6999-4A24-B053-92FB9AA5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35F4-3B6A-4BC0-AF31-D5A65CA1C0BB}" type="datetimeFigureOut">
              <a:rPr lang="en-CA" smtClean="0"/>
              <a:t>06/12/2021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830D6-7010-4FB8-BD4C-E605FB22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C3F76-CB79-45C9-8BDE-EECC8629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F97D-C270-4CF7-A6DE-1CB8AC27E0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707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B384B-5929-42C7-A9F2-35FEAD400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A33F3-F8D9-4A30-BACA-85DA4DDEC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8330E-28EB-4A22-BF82-1E02E873A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B0C4E-F251-4ADC-BE99-DCCFC8027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35F4-3B6A-4BC0-AF31-D5A65CA1C0BB}" type="datetimeFigureOut">
              <a:rPr lang="en-CA" smtClean="0"/>
              <a:t>06/12/2021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F9EB4-D4ED-4258-8AED-93F55CB77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CB3A9-4FB9-446A-9F32-96381D49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F97D-C270-4CF7-A6DE-1CB8AC27E0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304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CA47B-EB5A-4890-94B3-3C1272FC0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6F81B-5817-4BE3-A6A7-D770437B5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CE1A9-C83B-4AC1-BA61-650795B31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799B6-7298-412E-93C9-DDB2F446E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6A38B6-9CC3-4A1B-8639-ADAB3495D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BC239-F227-4867-B13C-C2E01666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35F4-3B6A-4BC0-AF31-D5A65CA1C0BB}" type="datetimeFigureOut">
              <a:rPr lang="en-CA" smtClean="0"/>
              <a:t>06/12/2021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042F1E-AB3C-4CBE-B222-C9792A7FE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29D95A-C913-469F-9ED4-84E024D64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F97D-C270-4CF7-A6DE-1CB8AC27E0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935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F48B-EA1B-426A-8D48-717CF5FC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7541BB-705E-413D-9A99-E49B9760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35F4-3B6A-4BC0-AF31-D5A65CA1C0BB}" type="datetimeFigureOut">
              <a:rPr lang="en-CA" smtClean="0"/>
              <a:t>06/12/2021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2F839-C92D-45FD-AB10-D13C1746C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276D6-872F-4725-BBA6-78F52E8D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F97D-C270-4CF7-A6DE-1CB8AC27E0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804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8E7AA8-5BB5-407F-A399-A77B9E17E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35F4-3B6A-4BC0-AF31-D5A65CA1C0BB}" type="datetimeFigureOut">
              <a:rPr lang="en-CA" smtClean="0"/>
              <a:t>06/12/2021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0BA635-BD1A-40B0-851C-D0EEE4159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B4905-838D-4D03-9445-9A81DD76D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F97D-C270-4CF7-A6DE-1CB8AC27E0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333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CC18C-A376-49E4-B5AF-B363E9639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F03D5-2F84-4FBE-B23A-716F7475E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3D355-4B44-485C-8C5F-B6B08B963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CDABD-B2D0-4BE5-B125-2CBCC5BB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35F4-3B6A-4BC0-AF31-D5A65CA1C0BB}" type="datetimeFigureOut">
              <a:rPr lang="en-CA" smtClean="0"/>
              <a:t>06/12/2021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F0946-DA78-4758-B768-F59FE48E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37220-8025-467B-A72B-71A0A3EA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F97D-C270-4CF7-A6DE-1CB8AC27E0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5127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5E13-9C79-455D-8F9E-F4496B2C2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41973F-C0AF-4804-A9FA-12C2179D5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DE32F-2A19-4207-9961-13AAB2001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AEAD5-AC86-4842-BFA9-B18B35323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35F4-3B6A-4BC0-AF31-D5A65CA1C0BB}" type="datetimeFigureOut">
              <a:rPr lang="en-CA" smtClean="0"/>
              <a:t>06/12/2021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A2F39-F9B0-4151-8330-BD9A7D74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CC0D8-5E0D-48FD-B1D6-731313CE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F97D-C270-4CF7-A6DE-1CB8AC27E0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310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CA4FED-8277-4FD6-8F58-E396C956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70101-62C6-4857-ADCE-457703EF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8DA3D-B7D2-4593-A492-8C3B0B1FD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935F4-3B6A-4BC0-AF31-D5A65CA1C0BB}" type="datetimeFigureOut">
              <a:rPr lang="en-CA" smtClean="0"/>
              <a:t>06/12/2021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CDAF7-365E-4E75-96DB-82E2B1243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9AFC7-C5BB-4603-8B4E-8C5BA7645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2F97D-C270-4CF7-A6DE-1CB8AC27E0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014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tacritic.com/about-metascores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7A7C-BB43-4113-8C74-B9F245D43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5400" dirty="0"/>
              <a:t>How influential are music critics?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5A22A-D8FE-4ED3-B160-052F6E7835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Gradon Nicholls</a:t>
            </a:r>
          </a:p>
          <a:p>
            <a:r>
              <a:rPr lang="en-CA" sz="2000" dirty="0"/>
              <a:t>Dec 6, 2021</a:t>
            </a:r>
          </a:p>
        </p:txBody>
      </p:sp>
    </p:spTree>
    <p:extLst>
      <p:ext uri="{BB962C8B-B14F-4D97-AF65-F5344CB8AC3E}">
        <p14:creationId xmlns:p14="http://schemas.microsoft.com/office/powerpoint/2010/main" val="3478805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3033-B60F-44DF-ACEE-A6BC3960E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 Stats – Number of review scores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863200-3BE7-49AD-9743-608042063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59" y="1833768"/>
            <a:ext cx="4779273" cy="3594667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D97191A8-351D-4703-A0F7-EEC4E56675F2}"/>
              </a:ext>
            </a:extLst>
          </p:cNvPr>
          <p:cNvSpPr/>
          <p:nvPr/>
        </p:nvSpPr>
        <p:spPr>
          <a:xfrm>
            <a:off x="6331226" y="3061253"/>
            <a:ext cx="397566" cy="1759226"/>
          </a:xfrm>
          <a:prstGeom prst="righ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A9BA83-566A-4873-BDB7-BA6AB51AC486}"/>
              </a:ext>
            </a:extLst>
          </p:cNvPr>
          <p:cNvSpPr txBox="1"/>
          <p:nvPr/>
        </p:nvSpPr>
        <p:spPr>
          <a:xfrm>
            <a:off x="6858398" y="3756200"/>
            <a:ext cx="294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484 artists with 2,749 albums</a:t>
            </a:r>
          </a:p>
        </p:txBody>
      </p:sp>
    </p:spTree>
    <p:extLst>
      <p:ext uri="{BB962C8B-B14F-4D97-AF65-F5344CB8AC3E}">
        <p14:creationId xmlns:p14="http://schemas.microsoft.com/office/powerpoint/2010/main" val="1699749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D4F7-C16A-43F0-B0C8-0673DDC5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09" y="268214"/>
            <a:ext cx="10515600" cy="1325563"/>
          </a:xfrm>
        </p:spPr>
        <p:txBody>
          <a:bodyPr/>
          <a:lstStyle/>
          <a:p>
            <a:r>
              <a:rPr lang="en-CA" dirty="0"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843BFB-E283-4AA0-BF2C-E84256BB2E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9877" y="2275967"/>
                <a:ext cx="9707880" cy="614866"/>
              </a:xfrm>
            </p:spPr>
            <p:txBody>
              <a:bodyPr/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𝑠𝑐𝑜𝑟𝑒</m:t>
                              </m:r>
                            </m:e>
                          </m:fun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  <a:p>
                <a:pPr marL="457200" lvl="1" indent="0">
                  <a:buNone/>
                </a:pPr>
                <a:endParaRPr lang="en-CA" b="0" dirty="0"/>
              </a:p>
              <a:p>
                <a:pPr marL="457200" lvl="1" indent="0">
                  <a:buNone/>
                </a:pPr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843BFB-E283-4AA0-BF2C-E84256BB2E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9877" y="2275967"/>
                <a:ext cx="9707880" cy="61486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CE0836-F819-49D2-8883-107964B83310}"/>
              </a:ext>
            </a:extLst>
          </p:cNvPr>
          <p:cNvCxnSpPr>
            <a:cxnSpLocks/>
          </p:cNvCxnSpPr>
          <p:nvPr/>
        </p:nvCxnSpPr>
        <p:spPr>
          <a:xfrm flipH="1">
            <a:off x="4792488" y="1628902"/>
            <a:ext cx="528130" cy="753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BFFDA3E-A516-4038-BE04-5D20098CFCD3}"/>
              </a:ext>
            </a:extLst>
          </p:cNvPr>
          <p:cNvSpPr txBox="1"/>
          <p:nvPr/>
        </p:nvSpPr>
        <p:spPr>
          <a:xfrm>
            <a:off x="5295218" y="1341416"/>
            <a:ext cx="2631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Artist fixed effect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47D9C6-C6E8-4AEA-A786-15E2D6E7CC1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096000" y="1705772"/>
            <a:ext cx="1040718" cy="67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21C5681-BF2A-4E80-8649-82AA979EDD74}"/>
              </a:ext>
            </a:extLst>
          </p:cNvPr>
          <p:cNvSpPr txBox="1"/>
          <p:nvPr/>
        </p:nvSpPr>
        <p:spPr>
          <a:xfrm>
            <a:off x="7136718" y="1536495"/>
            <a:ext cx="3571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# days album has been out (</a:t>
            </a:r>
            <a:r>
              <a:rPr lang="en-CA" sz="1600" dirty="0" err="1"/>
              <a:t>spotify</a:t>
            </a:r>
            <a:r>
              <a:rPr lang="en-CA" sz="1600" dirty="0"/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A02914-0BA2-41E2-B828-2FFDA8B26DCB}"/>
              </a:ext>
            </a:extLst>
          </p:cNvPr>
          <p:cNvCxnSpPr>
            <a:cxnSpLocks/>
          </p:cNvCxnSpPr>
          <p:nvPr/>
        </p:nvCxnSpPr>
        <p:spPr>
          <a:xfrm flipH="1" flipV="1">
            <a:off x="7724923" y="2737455"/>
            <a:ext cx="213852" cy="6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75DE7F8-7D53-4087-8866-6E6A24539913}"/>
              </a:ext>
            </a:extLst>
          </p:cNvPr>
          <p:cNvSpPr txBox="1"/>
          <p:nvPr/>
        </p:nvSpPr>
        <p:spPr>
          <a:xfrm>
            <a:off x="7814702" y="3289774"/>
            <a:ext cx="3058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Aggregated scores (</a:t>
            </a:r>
            <a:r>
              <a:rPr lang="en-CA" sz="1600" dirty="0" err="1"/>
              <a:t>wikipedia</a:t>
            </a:r>
            <a:r>
              <a:rPr lang="en-CA" sz="1600" dirty="0"/>
              <a:t>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6D4EF8-0694-4F81-B8BF-BBD94C2B00E1}"/>
              </a:ext>
            </a:extLst>
          </p:cNvPr>
          <p:cNvCxnSpPr>
            <a:cxnSpLocks/>
          </p:cNvCxnSpPr>
          <p:nvPr/>
        </p:nvCxnSpPr>
        <p:spPr>
          <a:xfrm flipV="1">
            <a:off x="2280254" y="2638491"/>
            <a:ext cx="497004" cy="375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C370C59-FA8A-4C4C-8957-35D919A4843A}"/>
              </a:ext>
            </a:extLst>
          </p:cNvPr>
          <p:cNvSpPr txBox="1"/>
          <p:nvPr/>
        </p:nvSpPr>
        <p:spPr>
          <a:xfrm>
            <a:off x="751309" y="3013767"/>
            <a:ext cx="2631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Scrobbles (Last.fm)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8D3B8CBA-F54D-4D49-A3CB-80E73E02A7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89906" y="3378123"/>
                <a:ext cx="2580773" cy="570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CA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CA" dirty="0"/>
              </a:p>
            </p:txBody>
          </p:sp>
        </mc:Choice>
        <mc:Fallback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8D3B8CBA-F54D-4D49-A3CB-80E73E02A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906" y="3378123"/>
                <a:ext cx="2580773" cy="5701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EE462A8-22B4-47FE-9ED3-37C7CBA5B924}"/>
                  </a:ext>
                </a:extLst>
              </p:cNvPr>
              <p:cNvSpPr txBox="1"/>
              <p:nvPr/>
            </p:nvSpPr>
            <p:spPr>
              <a:xfrm>
                <a:off x="3582442" y="3249291"/>
                <a:ext cx="1317027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sz="2400" dirty="0"/>
                  <a:t> Artist</a:t>
                </a:r>
              </a:p>
              <a:p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sz="2400" dirty="0"/>
                  <a:t> Album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EE462A8-22B4-47FE-9ED3-37C7CBA5B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442" y="3249291"/>
                <a:ext cx="1317027" cy="738664"/>
              </a:xfrm>
              <a:prstGeom prst="rect">
                <a:avLst/>
              </a:prstGeom>
              <a:blipFill>
                <a:blip r:embed="rId4"/>
                <a:stretch>
                  <a:fillRect l="-10648" t="-12397" r="-12500" b="-247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6CAAA79-4006-4CA4-9FF0-6818B413A5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0078" y="4669914"/>
                <a:ext cx="9707880" cy="6148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func>
                      <m:r>
                        <a:rPr lang="en-CA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func>
                      <m:r>
                        <a:rPr lang="en-CA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CA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func>
                      <m:r>
                        <a:rPr lang="en-CA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CA" i="1" smtClean="0">
                                  <a:latin typeface="Cambria Math" panose="02040503050406030204" pitchFamily="18" charset="0"/>
                                </a:rPr>
                                <m:t>𝑠𝑐𝑜𝑟𝑒</m:t>
                              </m:r>
                            </m:e>
                          </m:func>
                        </m:e>
                        <m:sub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CA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CA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CA" dirty="0"/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6CAAA79-4006-4CA4-9FF0-6818B413A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78" y="4669914"/>
                <a:ext cx="9707880" cy="6148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D80EA76F-6192-4003-9073-5D9626CA44A5}"/>
              </a:ext>
            </a:extLst>
          </p:cNvPr>
          <p:cNvSpPr/>
          <p:nvPr/>
        </p:nvSpPr>
        <p:spPr>
          <a:xfrm>
            <a:off x="2638097" y="2275967"/>
            <a:ext cx="6148551" cy="5092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0C2C781-5FE3-40C0-89BD-E6DFA8D01AE7}"/>
              </a:ext>
            </a:extLst>
          </p:cNvPr>
          <p:cNvSpPr/>
          <p:nvPr/>
        </p:nvSpPr>
        <p:spPr>
          <a:xfrm>
            <a:off x="1778107" y="4669914"/>
            <a:ext cx="7649672" cy="5092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EBC5C7E-8B5B-4298-96B9-B62F573B74D0}"/>
              </a:ext>
            </a:extLst>
          </p:cNvPr>
          <p:cNvSpPr/>
          <p:nvPr/>
        </p:nvSpPr>
        <p:spPr>
          <a:xfrm>
            <a:off x="3394838" y="3198094"/>
            <a:ext cx="1597572" cy="8361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5C8AA8F-1206-4042-A258-8607A3DC19CC}"/>
              </a:ext>
            </a:extLst>
          </p:cNvPr>
          <p:cNvSpPr/>
          <p:nvPr/>
        </p:nvSpPr>
        <p:spPr>
          <a:xfrm>
            <a:off x="5336433" y="3304383"/>
            <a:ext cx="1694984" cy="57019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669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9AC83C3-2413-4751-AF07-9EEFC280724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47486" y="179930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en-CA" sz="3600" dirty="0"/>
                  <a:t>Results – Regress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3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CA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3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CA" sz="3600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CA" sz="3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3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CA" sz="3600" i="1">
                                <a:latin typeface="Cambria Math" panose="02040503050406030204" pitchFamily="18" charset="0"/>
                              </a:rPr>
                              <m:t>𝑠𝑐𝑜𝑟𝑒</m:t>
                            </m:r>
                          </m:e>
                        </m:func>
                      </m:e>
                      <m:sub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CA" sz="3600" dirty="0"/>
                  <a:t>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9AC83C3-2413-4751-AF07-9EEFC28072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47486" y="179930"/>
                <a:ext cx="10515600" cy="1325563"/>
              </a:xfrm>
              <a:blipFill>
                <a:blip r:embed="rId2"/>
                <a:stretch>
                  <a:fillRect l="-17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56614E7-2136-4391-9B9E-64BB36E51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30" y="1215105"/>
            <a:ext cx="6479579" cy="500054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439D4CE-A907-4455-B1CC-34A7A2144009}"/>
              </a:ext>
            </a:extLst>
          </p:cNvPr>
          <p:cNvSpPr/>
          <p:nvPr/>
        </p:nvSpPr>
        <p:spPr>
          <a:xfrm>
            <a:off x="1334869" y="4746627"/>
            <a:ext cx="5807340" cy="2318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D2123-B128-446B-A8DE-7472E158FA38}"/>
              </a:ext>
            </a:extLst>
          </p:cNvPr>
          <p:cNvSpPr/>
          <p:nvPr/>
        </p:nvSpPr>
        <p:spPr>
          <a:xfrm>
            <a:off x="2007108" y="4746626"/>
            <a:ext cx="783020" cy="2318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32D8BD-D26A-4012-ADF6-E1487353DEF1}"/>
              </a:ext>
            </a:extLst>
          </p:cNvPr>
          <p:cNvSpPr txBox="1"/>
          <p:nvPr/>
        </p:nvSpPr>
        <p:spPr>
          <a:xfrm>
            <a:off x="7543800" y="1505493"/>
            <a:ext cx="451236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Example: King Gizzard’s K.G. Album</a:t>
            </a:r>
          </a:p>
          <a:p>
            <a:endParaRPr lang="en-CA" dirty="0"/>
          </a:p>
          <a:p>
            <a:r>
              <a:rPr lang="en-CA" dirty="0"/>
              <a:t>Mean review score = 70 -&gt; log(score) = 4.24</a:t>
            </a:r>
          </a:p>
          <a:p>
            <a:r>
              <a:rPr lang="en-CA" dirty="0"/>
              <a:t>Scrobbles = 1.7mil -&gt; log(s) = 14.3</a:t>
            </a:r>
          </a:p>
          <a:p>
            <a:endParaRPr lang="en-CA" dirty="0"/>
          </a:p>
          <a:p>
            <a:r>
              <a:rPr lang="en-CA" dirty="0"/>
              <a:t>Mean review score = 80 -&gt; log(score) = 4.38</a:t>
            </a:r>
          </a:p>
          <a:p>
            <a:r>
              <a:rPr lang="en-CA" dirty="0"/>
              <a:t>E[log(s)|score=80] = 14.3 + (4.38-4.24) = 14.44</a:t>
            </a:r>
          </a:p>
          <a:p>
            <a:r>
              <a:rPr lang="en-CA" dirty="0"/>
              <a:t>=&gt; s = exp(14.44) = 1.9mil</a:t>
            </a:r>
          </a:p>
          <a:p>
            <a:endParaRPr lang="en-CA" dirty="0"/>
          </a:p>
          <a:p>
            <a:r>
              <a:rPr lang="en-CA" dirty="0"/>
              <a:t>So improving review scores by 10 points results in ~100,000 extra (lifetime) scrobbles.</a:t>
            </a:r>
          </a:p>
          <a:p>
            <a:endParaRPr lang="en-CA" dirty="0"/>
          </a:p>
          <a:p>
            <a:r>
              <a:rPr lang="en-CA" dirty="0"/>
              <a:t>If each listen is $0.003, then then they would earn an additional $300 from streaming.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5352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0FDF6E3-4C30-4547-B99A-0F4E31C7B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87" y="3090762"/>
            <a:ext cx="4562475" cy="1428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DED4F7-C16A-43F0-B0C8-0673DDC5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43BFB-E283-4AA0-BF2C-E84256BB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642" y="1384185"/>
            <a:ext cx="10515600" cy="1523862"/>
          </a:xfrm>
        </p:spPr>
        <p:txBody>
          <a:bodyPr/>
          <a:lstStyle/>
          <a:p>
            <a:pPr lvl="1"/>
            <a:r>
              <a:rPr lang="en-CA" dirty="0"/>
              <a:t>Additional variables of interest</a:t>
            </a:r>
          </a:p>
          <a:p>
            <a:pPr lvl="2"/>
            <a:r>
              <a:rPr lang="en-CA" dirty="0"/>
              <a:t>Demographics from </a:t>
            </a:r>
            <a:r>
              <a:rPr lang="en-CA" dirty="0" err="1"/>
              <a:t>wikipedia</a:t>
            </a:r>
            <a:endParaRPr lang="en-CA" dirty="0"/>
          </a:p>
          <a:p>
            <a:pPr lvl="2"/>
            <a:r>
              <a:rPr lang="en-CA" dirty="0"/>
              <a:t>Additional info on tracks from Spotify (genre, tempo, key, etc.)</a:t>
            </a:r>
          </a:p>
          <a:p>
            <a:pPr lvl="1"/>
            <a:r>
              <a:rPr lang="en-CA" dirty="0"/>
              <a:t>Review scores from The Needle Drop -&gt; “new” vs “traditional” media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E151A-46E8-41F6-858B-5BAA38103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287" y="4704177"/>
            <a:ext cx="6029325" cy="1876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E4D36F-1C05-43B3-A28B-8F46B63FB7D5}"/>
              </a:ext>
            </a:extLst>
          </p:cNvPr>
          <p:cNvCxnSpPr>
            <a:cxnSpLocks/>
          </p:cNvCxnSpPr>
          <p:nvPr/>
        </p:nvCxnSpPr>
        <p:spPr>
          <a:xfrm>
            <a:off x="1405977" y="6103541"/>
            <a:ext cx="23905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5902E57-337E-4170-B7DC-ECDB27EF27AD}"/>
              </a:ext>
            </a:extLst>
          </p:cNvPr>
          <p:cNvSpPr txBox="1"/>
          <p:nvPr/>
        </p:nvSpPr>
        <p:spPr>
          <a:xfrm>
            <a:off x="3796496" y="5918875"/>
            <a:ext cx="1409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Review score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CEF527-498D-4935-8203-E1C635BCE729}"/>
              </a:ext>
            </a:extLst>
          </p:cNvPr>
          <p:cNvCxnSpPr>
            <a:cxnSpLocks/>
          </p:cNvCxnSpPr>
          <p:nvPr/>
        </p:nvCxnSpPr>
        <p:spPr>
          <a:xfrm>
            <a:off x="6512342" y="4917571"/>
            <a:ext cx="23905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471109-D231-44F2-91AA-2D5DFF453018}"/>
              </a:ext>
            </a:extLst>
          </p:cNvPr>
          <p:cNvSpPr txBox="1"/>
          <p:nvPr/>
        </p:nvSpPr>
        <p:spPr>
          <a:xfrm>
            <a:off x="8902861" y="4732905"/>
            <a:ext cx="2433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Track recommendations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BCA076-2270-4703-8E8D-BF5095CECF2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942628" y="3554896"/>
            <a:ext cx="39635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84F3BD-2208-4723-8F01-2BF1E9AD5112}"/>
              </a:ext>
            </a:extLst>
          </p:cNvPr>
          <p:cNvSpPr txBox="1"/>
          <p:nvPr/>
        </p:nvSpPr>
        <p:spPr>
          <a:xfrm>
            <a:off x="5906141" y="337023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Views</a:t>
            </a:r>
          </a:p>
        </p:txBody>
      </p:sp>
    </p:spTree>
    <p:extLst>
      <p:ext uri="{BB962C8B-B14F-4D97-AF65-F5344CB8AC3E}">
        <p14:creationId xmlns:p14="http://schemas.microsoft.com/office/powerpoint/2010/main" val="293146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D4F7-C16A-43F0-B0C8-0673DDC5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43BFB-E283-4AA0-BF2C-E84256BB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Economics: consumer demand</a:t>
            </a:r>
          </a:p>
          <a:p>
            <a:pPr lvl="1"/>
            <a:r>
              <a:rPr lang="en-CA" dirty="0"/>
              <a:t>How does positive or negative reviews impact consumer demand for music?</a:t>
            </a:r>
          </a:p>
          <a:p>
            <a:pPr lvl="2"/>
            <a:r>
              <a:rPr lang="en-CA" dirty="0"/>
              <a:t>Non-linearity? Both negative and positive reviews drive increased sales?</a:t>
            </a:r>
          </a:p>
          <a:p>
            <a:pPr lvl="2"/>
            <a:r>
              <a:rPr lang="en-CA" dirty="0"/>
              <a:t>Does this differ for big name artists vs. smaller artists?</a:t>
            </a:r>
          </a:p>
          <a:p>
            <a:pPr lvl="2"/>
            <a:r>
              <a:rPr lang="en-CA" dirty="0"/>
              <a:t>Does “new media” have more of an impact than “old media”</a:t>
            </a:r>
          </a:p>
          <a:p>
            <a:pPr lvl="2"/>
            <a:r>
              <a:rPr lang="en-CA" dirty="0"/>
              <a:t>How correlated are customer reviews and critic reviews?</a:t>
            </a:r>
          </a:p>
          <a:p>
            <a:pPr lvl="2"/>
            <a:endParaRPr lang="en-CA" dirty="0"/>
          </a:p>
          <a:p>
            <a:r>
              <a:rPr lang="en-CA" dirty="0"/>
              <a:t>Idea: regress number of listens of an album on critic scores</a:t>
            </a:r>
          </a:p>
        </p:txBody>
      </p:sp>
    </p:spTree>
    <p:extLst>
      <p:ext uri="{BB962C8B-B14F-4D97-AF65-F5344CB8AC3E}">
        <p14:creationId xmlns:p14="http://schemas.microsoft.com/office/powerpoint/2010/main" val="3546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D4F7-C16A-43F0-B0C8-0673DDC5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20" y="-183515"/>
            <a:ext cx="10515600" cy="1325563"/>
          </a:xfrm>
        </p:spPr>
        <p:txBody>
          <a:bodyPr/>
          <a:lstStyle/>
          <a:p>
            <a:r>
              <a:rPr lang="en-CA" dirty="0"/>
              <a:t>Data I – List of artist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43BFB-E283-4AA0-BF2C-E84256BB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0" y="3960875"/>
            <a:ext cx="3784283" cy="1300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600" dirty="0"/>
              <a:t>Source: https://chartmasters.org/most-streamed-artists-ever-on-spotify/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37B093-64C3-4B7F-827D-E99257AD0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77" y="914401"/>
            <a:ext cx="6364923" cy="35377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6C33A3-66E5-4539-9B59-663AFEA89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9" y="4889105"/>
            <a:ext cx="12013561" cy="8342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0ED7F63-E9D1-4355-A7CA-4AFC9A78F075}"/>
              </a:ext>
            </a:extLst>
          </p:cNvPr>
          <p:cNvSpPr txBox="1">
            <a:spLocks/>
          </p:cNvSpPr>
          <p:nvPr/>
        </p:nvSpPr>
        <p:spPr>
          <a:xfrm>
            <a:off x="7681276" y="1210401"/>
            <a:ext cx="3357563" cy="7584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400" dirty="0"/>
              <a:t>1,000 most-streamed artists on Spotify as of Nov 1, 2021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B166AC-5D87-4303-AF58-538BCDE401CF}"/>
              </a:ext>
            </a:extLst>
          </p:cNvPr>
          <p:cNvCxnSpPr>
            <a:cxnSpLocks/>
          </p:cNvCxnSpPr>
          <p:nvPr/>
        </p:nvCxnSpPr>
        <p:spPr>
          <a:xfrm flipV="1">
            <a:off x="2275840" y="1514692"/>
            <a:ext cx="5293360" cy="8119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0CADE41-9C1C-4C7D-AD51-E75E825C2B75}"/>
              </a:ext>
            </a:extLst>
          </p:cNvPr>
          <p:cNvSpPr/>
          <p:nvPr/>
        </p:nvSpPr>
        <p:spPr>
          <a:xfrm>
            <a:off x="1107440" y="2326640"/>
            <a:ext cx="1168400" cy="22047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6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D4F7-C16A-43F0-B0C8-0673DDC5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0"/>
            <a:ext cx="10515600" cy="1325563"/>
          </a:xfrm>
        </p:spPr>
        <p:txBody>
          <a:bodyPr>
            <a:normAutofit/>
          </a:bodyPr>
          <a:lstStyle/>
          <a:p>
            <a:r>
              <a:rPr lang="en-CA" sz="4000" dirty="0"/>
              <a:t>Data II – Search artist on Spotify and get albums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43BFB-E283-4AA0-BF2C-E84256BB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5" y="975995"/>
            <a:ext cx="10515600" cy="541655"/>
          </a:xfrm>
        </p:spPr>
        <p:txBody>
          <a:bodyPr/>
          <a:lstStyle/>
          <a:p>
            <a:r>
              <a:rPr lang="en-CA" dirty="0"/>
              <a:t>R package: </a:t>
            </a:r>
            <a:r>
              <a:rPr lang="en-CA" dirty="0" err="1"/>
              <a:t>spotifyr</a:t>
            </a:r>
            <a:r>
              <a:rPr lang="en-CA" dirty="0"/>
              <a:t> for </a:t>
            </a:r>
            <a:r>
              <a:rPr lang="en-CA" dirty="0" err="1"/>
              <a:t>spotify</a:t>
            </a:r>
            <a:r>
              <a:rPr lang="en-CA" dirty="0"/>
              <a:t> </a:t>
            </a:r>
            <a:r>
              <a:rPr lang="en-CA" dirty="0" err="1"/>
              <a:t>api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35F322-E082-4252-811E-B267737EF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232" y="4633314"/>
            <a:ext cx="8500809" cy="17925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35F3C6-FB05-48E2-B293-90A33140F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61" y="1465966"/>
            <a:ext cx="8549159" cy="291421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E481C2-456B-4A59-A22C-A35C3D1F08F6}"/>
              </a:ext>
            </a:extLst>
          </p:cNvPr>
          <p:cNvCxnSpPr/>
          <p:nvPr/>
        </p:nvCxnSpPr>
        <p:spPr>
          <a:xfrm flipV="1">
            <a:off x="6512560" y="2174240"/>
            <a:ext cx="1920240" cy="883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542C13-20CF-432D-A129-2C5CB8D852EE}"/>
              </a:ext>
            </a:extLst>
          </p:cNvPr>
          <p:cNvSpPr txBox="1"/>
          <p:nvPr/>
        </p:nvSpPr>
        <p:spPr>
          <a:xfrm>
            <a:off x="8442471" y="1932226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If &gt;50, loop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623353-41AA-481E-A3D3-278AE71F302D}"/>
              </a:ext>
            </a:extLst>
          </p:cNvPr>
          <p:cNvCxnSpPr>
            <a:cxnSpLocks/>
          </p:cNvCxnSpPr>
          <p:nvPr/>
        </p:nvCxnSpPr>
        <p:spPr>
          <a:xfrm flipV="1">
            <a:off x="4490720" y="3198563"/>
            <a:ext cx="3647617" cy="4587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8242E9-213D-4050-A909-32DB1FB2BFC6}"/>
              </a:ext>
            </a:extLst>
          </p:cNvPr>
          <p:cNvSpPr txBox="1"/>
          <p:nvPr/>
        </p:nvSpPr>
        <p:spPr>
          <a:xfrm>
            <a:off x="8138337" y="2745373"/>
            <a:ext cx="3414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Try to catch when there are repeat albums. E.g. “Album” and “Album (Deluxe Edition)”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ED3A9F-1651-401D-902D-5C1A7F605C96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5384800" y="1228350"/>
            <a:ext cx="2753537" cy="4611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1D61DE8-AE12-40EC-8C02-CFB62BED114D}"/>
              </a:ext>
            </a:extLst>
          </p:cNvPr>
          <p:cNvSpPr txBox="1"/>
          <p:nvPr/>
        </p:nvSpPr>
        <p:spPr>
          <a:xfrm>
            <a:off x="8138337" y="1043684"/>
            <a:ext cx="201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Take name from list</a:t>
            </a:r>
          </a:p>
        </p:txBody>
      </p:sp>
    </p:spTree>
    <p:extLst>
      <p:ext uri="{BB962C8B-B14F-4D97-AF65-F5344CB8AC3E}">
        <p14:creationId xmlns:p14="http://schemas.microsoft.com/office/powerpoint/2010/main" val="172726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D4F7-C16A-43F0-B0C8-0673DDC5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67" y="-233674"/>
            <a:ext cx="10515600" cy="1325563"/>
          </a:xfrm>
        </p:spPr>
        <p:txBody>
          <a:bodyPr>
            <a:normAutofit/>
          </a:bodyPr>
          <a:lstStyle/>
          <a:p>
            <a:r>
              <a:rPr lang="en-CA" sz="3600" dirty="0"/>
              <a:t>Data III – Last.FM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43BFB-E283-4AA0-BF2C-E84256BB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67" y="742852"/>
            <a:ext cx="10515600" cy="1019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Spotify does NOT have number of listens! -&gt; Rely on a proxy using Last.fm “scrobbles”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85C9A6-E225-45CF-A9AC-B4706A67F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9" y="1264122"/>
            <a:ext cx="6480313" cy="40731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8B40CE-6B86-4696-8C4A-FDB490830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328" y="1264122"/>
            <a:ext cx="3690286" cy="804293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EA96806A-6A31-4456-8CE6-9B4EF5F0E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4881" y="3707913"/>
            <a:ext cx="4601161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"http://ws.audioscrobbler.com/2.0/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?method=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album.getinfo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&amp;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api_key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xxxx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&amp;artist=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King+Gizzard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+%26+The+Lizard+Wizard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&amp;album=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K.G.&amp;format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=json"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8C95E5-B156-46DC-AE33-0FEF77A4E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196" y="5391482"/>
            <a:ext cx="2591275" cy="5640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0BBF2D7-3BC2-4F39-8897-35889D83BA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5461" y="5064904"/>
            <a:ext cx="2511442" cy="1217245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3C1293-9F9C-47A2-B811-EE0F64594682}"/>
              </a:ext>
            </a:extLst>
          </p:cNvPr>
          <p:cNvCxnSpPr/>
          <p:nvPr/>
        </p:nvCxnSpPr>
        <p:spPr>
          <a:xfrm>
            <a:off x="6758609" y="1264122"/>
            <a:ext cx="0" cy="519631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42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D4F7-C16A-43F0-B0C8-0673DDC5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-103029"/>
            <a:ext cx="10515600" cy="1325563"/>
          </a:xfrm>
        </p:spPr>
        <p:txBody>
          <a:bodyPr>
            <a:normAutofit/>
          </a:bodyPr>
          <a:lstStyle/>
          <a:p>
            <a:r>
              <a:rPr lang="en-CA" sz="3600" dirty="0"/>
              <a:t>Data IV – Use Google </a:t>
            </a:r>
            <a:r>
              <a:rPr lang="en-CA" sz="3600" dirty="0" err="1"/>
              <a:t>api</a:t>
            </a:r>
            <a:r>
              <a:rPr lang="en-CA" sz="3600" dirty="0"/>
              <a:t> to search for Wikipedia article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C9047B-E0A1-4374-8098-C7325A229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71" y="998479"/>
            <a:ext cx="5584110" cy="9992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AFE0CE-C04F-41C2-BB2F-917E57CD46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669" b="28394"/>
          <a:stretch/>
        </p:blipFill>
        <p:spPr>
          <a:xfrm>
            <a:off x="279972" y="2139732"/>
            <a:ext cx="5287200" cy="14880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F63C35-D193-438A-A5E5-1AB56BEEF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275" y="1101092"/>
            <a:ext cx="4949338" cy="44874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82D750-CB9D-44DA-A1A2-8DE500779C52}"/>
              </a:ext>
            </a:extLst>
          </p:cNvPr>
          <p:cNvCxnSpPr>
            <a:cxnSpLocks/>
          </p:cNvCxnSpPr>
          <p:nvPr/>
        </p:nvCxnSpPr>
        <p:spPr>
          <a:xfrm>
            <a:off x="5948969" y="998479"/>
            <a:ext cx="0" cy="519631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">
            <a:extLst>
              <a:ext uri="{FF2B5EF4-FFF2-40B4-BE49-F238E27FC236}">
                <a16:creationId xmlns:a16="http://schemas.microsoft.com/office/drawing/2014/main" id="{9DBEC67E-DEA4-44CB-9EAC-8219892B2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4848" y="2139732"/>
            <a:ext cx="4795765" cy="15081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https://www.googleapis.com/customsearch/v1?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key=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xxxxxxxx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&amp;q=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King+Gizzard+The+Lizard+Wizard+K+G+album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&amp;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gl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=us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&amp;hl=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&amp;cx=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xxxxxxxx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&amp;fields=items(link)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F87519D-1C46-4D9D-A9C0-6DC37AF82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9255" y="4153543"/>
            <a:ext cx="5773377" cy="20412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5FE1A41-F1A0-4653-A225-FACC570D7D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" y="4225487"/>
            <a:ext cx="5016624" cy="67450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4326E7B-4045-457E-BE11-81E41BAB095E}"/>
              </a:ext>
            </a:extLst>
          </p:cNvPr>
          <p:cNvSpPr/>
          <p:nvPr/>
        </p:nvSpPr>
        <p:spPr>
          <a:xfrm>
            <a:off x="6096000" y="4552122"/>
            <a:ext cx="5826632" cy="2186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3151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D4F7-C16A-43F0-B0C8-0673DDC5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41" y="106707"/>
            <a:ext cx="10515600" cy="1325563"/>
          </a:xfrm>
        </p:spPr>
        <p:txBody>
          <a:bodyPr/>
          <a:lstStyle/>
          <a:p>
            <a:r>
              <a:rPr lang="en-CA" dirty="0"/>
              <a:t>Data V – Get wiki page from Wikipedia </a:t>
            </a:r>
            <a:r>
              <a:rPr lang="en-CA" dirty="0" err="1"/>
              <a:t>api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CE6533-AC05-4405-89D2-901035578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63" y="1980578"/>
            <a:ext cx="11358674" cy="28968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32F8A27-AA6B-487B-B2C7-8ED913CB98E0}"/>
              </a:ext>
            </a:extLst>
          </p:cNvPr>
          <p:cNvSpPr/>
          <p:nvPr/>
        </p:nvSpPr>
        <p:spPr>
          <a:xfrm>
            <a:off x="269368" y="2534478"/>
            <a:ext cx="3537319" cy="2385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55EDF5-42FA-453B-8FAD-4F51BDF515D5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806687" y="2123832"/>
            <a:ext cx="2753537" cy="4611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793F62E-F555-448A-B70E-F7C25B7459CC}"/>
              </a:ext>
            </a:extLst>
          </p:cNvPr>
          <p:cNvSpPr txBox="1"/>
          <p:nvPr/>
        </p:nvSpPr>
        <p:spPr>
          <a:xfrm>
            <a:off x="6560224" y="1939166"/>
            <a:ext cx="1852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VERY IMPORTANT</a:t>
            </a:r>
          </a:p>
        </p:txBody>
      </p:sp>
    </p:spTree>
    <p:extLst>
      <p:ext uri="{BB962C8B-B14F-4D97-AF65-F5344CB8AC3E}">
        <p14:creationId xmlns:p14="http://schemas.microsoft.com/office/powerpoint/2010/main" val="2669818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D4F7-C16A-43F0-B0C8-0673DDC5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41" y="106707"/>
            <a:ext cx="10515600" cy="1325563"/>
          </a:xfrm>
        </p:spPr>
        <p:txBody>
          <a:bodyPr/>
          <a:lstStyle/>
          <a:p>
            <a:r>
              <a:rPr lang="en-CA" dirty="0"/>
              <a:t>Data VI – Parse Wikipedia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41FED1-AE21-49F3-A78D-3ACDE893B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174" y="1253511"/>
            <a:ext cx="3097489" cy="29078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10A095-360A-41FE-A9DD-9FBD93F13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37" y="1135223"/>
            <a:ext cx="6391594" cy="4397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929398-505D-4164-BB08-519F0E169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2978" y="4311805"/>
            <a:ext cx="2399879" cy="15222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B6B125-961B-48D5-89B1-623730D0A2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9239" y="3562484"/>
            <a:ext cx="2411126" cy="4945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997870-E9B2-4377-862F-041B43A8B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568" y="5737710"/>
            <a:ext cx="6743840" cy="4091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5320D5-C30C-450F-A0E2-CA369600E4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9239" y="2585624"/>
            <a:ext cx="2543175" cy="61912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A6C500-43BC-426C-8AB9-8E351DE25FD2}"/>
              </a:ext>
            </a:extLst>
          </p:cNvPr>
          <p:cNvSpPr/>
          <p:nvPr/>
        </p:nvSpPr>
        <p:spPr>
          <a:xfrm>
            <a:off x="8484243" y="1135223"/>
            <a:ext cx="3418321" cy="47910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71C18A-40A2-44C5-891F-4AA2E8B90DA0}"/>
              </a:ext>
            </a:extLst>
          </p:cNvPr>
          <p:cNvSpPr/>
          <p:nvPr/>
        </p:nvSpPr>
        <p:spPr>
          <a:xfrm>
            <a:off x="5625000" y="2460787"/>
            <a:ext cx="2778271" cy="17005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462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D4F7-C16A-43F0-B0C8-0673DDC5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41" y="106707"/>
            <a:ext cx="10515600" cy="1325563"/>
          </a:xfrm>
        </p:spPr>
        <p:txBody>
          <a:bodyPr/>
          <a:lstStyle/>
          <a:p>
            <a:r>
              <a:rPr lang="en-CA" dirty="0"/>
              <a:t>Aside: how to amalgamate scores?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3A880D-5A29-4BEF-A235-1BFB7208E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465" y="1360004"/>
            <a:ext cx="2738712" cy="45040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5F100C-1415-49A2-B36C-5828347AA774}"/>
              </a:ext>
            </a:extLst>
          </p:cNvPr>
          <p:cNvSpPr txBox="1"/>
          <p:nvPr/>
        </p:nvSpPr>
        <p:spPr>
          <a:xfrm>
            <a:off x="7524862" y="5972410"/>
            <a:ext cx="3773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Source: </a:t>
            </a:r>
            <a:r>
              <a:rPr lang="en-US" sz="1200" dirty="0">
                <a:hlinkClick r:id="rId3"/>
              </a:rPr>
              <a:t>How We Create the </a:t>
            </a:r>
            <a:r>
              <a:rPr lang="en-US" sz="1200" dirty="0" err="1">
                <a:hlinkClick r:id="rId3"/>
              </a:rPr>
              <a:t>Metascore</a:t>
            </a:r>
            <a:r>
              <a:rPr lang="en-US" sz="1200" dirty="0">
                <a:hlinkClick r:id="rId3"/>
              </a:rPr>
              <a:t> Magic - Metacritic</a:t>
            </a:r>
            <a:endParaRPr lang="en-CA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19B75C-211C-4987-9163-5F3A994899AD}"/>
              </a:ext>
            </a:extLst>
          </p:cNvPr>
          <p:cNvSpPr/>
          <p:nvPr/>
        </p:nvSpPr>
        <p:spPr>
          <a:xfrm>
            <a:off x="7454349" y="1222513"/>
            <a:ext cx="3844431" cy="52180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590338-EE70-42D5-8EAE-E999CE19639A}"/>
              </a:ext>
            </a:extLst>
          </p:cNvPr>
          <p:cNvSpPr txBox="1"/>
          <p:nvPr/>
        </p:nvSpPr>
        <p:spPr>
          <a:xfrm>
            <a:off x="575936" y="1749286"/>
            <a:ext cx="64709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Numeric scores scaled to 100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/>
              <a:t>e.g. 3.5 stars out of 4 -&gt; 87.5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Letter grades assigned scores based on Metacritic rules.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Compute simple unweighted summary statistics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/>
              <a:t>Mean, median, </a:t>
            </a:r>
            <a:r>
              <a:rPr lang="en-CA" sz="2400" dirty="0" err="1"/>
              <a:t>sd</a:t>
            </a:r>
            <a:r>
              <a:rPr lang="en-CA" sz="2400" dirty="0"/>
              <a:t>, IQR, min, max</a:t>
            </a:r>
          </a:p>
        </p:txBody>
      </p:sp>
    </p:spTree>
    <p:extLst>
      <p:ext uri="{BB962C8B-B14F-4D97-AF65-F5344CB8AC3E}">
        <p14:creationId xmlns:p14="http://schemas.microsoft.com/office/powerpoint/2010/main" val="1264680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609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Lucida Console</vt:lpstr>
      <vt:lpstr>Office Theme</vt:lpstr>
      <vt:lpstr>How influential are music critics?</vt:lpstr>
      <vt:lpstr>Motivation</vt:lpstr>
      <vt:lpstr>Data I – List of artist names</vt:lpstr>
      <vt:lpstr>Data II – Search artist on Spotify and get albums</vt:lpstr>
      <vt:lpstr>Data III – Last.FM</vt:lpstr>
      <vt:lpstr>Data IV – Use Google api to search for Wikipedia article </vt:lpstr>
      <vt:lpstr>Data V – Get wiki page from Wikipedia api</vt:lpstr>
      <vt:lpstr>Data VI – Parse Wikipedia page</vt:lpstr>
      <vt:lpstr>Aside: how to amalgamate scores?</vt:lpstr>
      <vt:lpstr>Summary Stats – Number of review scores </vt:lpstr>
      <vt:lpstr>Model</vt:lpstr>
      <vt:lpstr>Results – Regress log⁡〖s_ij 〗 on 〖log⁡score〗_ij 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Gradon Nicholls</dc:creator>
  <cp:lastModifiedBy>Gradon Nicholls</cp:lastModifiedBy>
  <cp:revision>7</cp:revision>
  <dcterms:created xsi:type="dcterms:W3CDTF">2021-10-25T13:39:26Z</dcterms:created>
  <dcterms:modified xsi:type="dcterms:W3CDTF">2021-12-06T18:16:28Z</dcterms:modified>
</cp:coreProperties>
</file>