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embeddedFontLst>
    <p:embeddedFont>
      <p:font typeface="IBM Plex Sans Condensed" charset="1" panose="020B0506050203000203"/>
      <p:regular r:id="rId18"/>
    </p:embeddedFont>
    <p:embeddedFont>
      <p:font typeface="IBM Plex Sans Condensed Bold" charset="1" panose="020B08060502030002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6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jpeg" Type="http://schemas.openxmlformats.org/officeDocument/2006/relationships/image"/><Relationship Id="rId6" Target="../media/image13.svg" Type="http://schemas.openxmlformats.org/officeDocument/2006/relationships/image"/><Relationship Id="rId7" Target="../media/image14.jpe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jpe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642472" cy="6984997"/>
          </a:xfrm>
          <a:custGeom>
            <a:avLst/>
            <a:gdLst/>
            <a:ahLst/>
            <a:cxnLst/>
            <a:rect r="r" b="b" t="t" l="l"/>
            <a:pathLst>
              <a:path h="6984997" w="9642472">
                <a:moveTo>
                  <a:pt x="0" y="0"/>
                </a:moveTo>
                <a:lnTo>
                  <a:pt x="9642472" y="0"/>
                </a:lnTo>
                <a:lnTo>
                  <a:pt x="9642472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9474" y="2159765"/>
            <a:ext cx="2582361" cy="138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8034" spc="5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Mozix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64880" y="2202180"/>
            <a:ext cx="2227612" cy="1361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8"/>
              </a:lnSpc>
            </a:pPr>
            <a:r>
              <a:rPr lang="en-US" sz="2102" spc="14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Nagy Balázs Sándor Gubisi Péter Gazsi Erik Nikolász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896100" y="0"/>
            <a:ext cx="5295900" cy="6858000"/>
            <a:chOff x="0" y="0"/>
            <a:chExt cx="7061200" cy="914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1200" cy="9144000"/>
            </a:xfrm>
            <a:custGeom>
              <a:avLst/>
              <a:gdLst/>
              <a:ahLst/>
              <a:cxnLst/>
              <a:rect r="r" b="b" t="t" l="l"/>
              <a:pathLst>
                <a:path h="9144000" w="7061200">
                  <a:moveTo>
                    <a:pt x="1115187" y="0"/>
                  </a:moveTo>
                  <a:lnTo>
                    <a:pt x="0" y="7112000"/>
                  </a:lnTo>
                  <a:lnTo>
                    <a:pt x="2546985" y="9144000"/>
                  </a:lnTo>
                  <a:lnTo>
                    <a:pt x="7061200" y="9144000"/>
                  </a:lnTo>
                  <a:lnTo>
                    <a:pt x="706120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16584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4257" y="1176195"/>
            <a:ext cx="4117591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39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Competition: IMDb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3436" y="3296260"/>
            <a:ext cx="2054952" cy="131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5"/>
              </a:lnSpc>
            </a:pP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Ithas a widerreach Larger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database More options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7438" y="3317357"/>
            <a:ext cx="132845" cy="131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7"/>
              </a:lnSpc>
            </a:pPr>
            <a:r>
              <a:rPr lang="en-US" sz="2929" spc="-23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4800" y="1914525"/>
            <a:ext cx="19050" cy="3036570"/>
          </a:xfrm>
          <a:custGeom>
            <a:avLst/>
            <a:gdLst/>
            <a:ahLst/>
            <a:cxnLst/>
            <a:rect r="r" b="b" t="t" l="l"/>
            <a:pathLst>
              <a:path h="3036570" w="19050">
                <a:moveTo>
                  <a:pt x="0" y="0"/>
                </a:moveTo>
                <a:lnTo>
                  <a:pt x="19050" y="0"/>
                </a:lnTo>
                <a:lnTo>
                  <a:pt x="19050" y="3036570"/>
                </a:lnTo>
                <a:lnTo>
                  <a:pt x="0" y="3036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847725"/>
            <a:ext cx="12192000" cy="6010275"/>
          </a:xfrm>
          <a:custGeom>
            <a:avLst/>
            <a:gdLst/>
            <a:ahLst/>
            <a:cxnLst/>
            <a:rect r="r" b="b" t="t" l="l"/>
            <a:pathLst>
              <a:path h="6010275" w="12192000">
                <a:moveTo>
                  <a:pt x="0" y="0"/>
                </a:moveTo>
                <a:lnTo>
                  <a:pt x="12192000" y="0"/>
                </a:lnTo>
                <a:lnTo>
                  <a:pt x="12192000" y="6010275"/>
                </a:lnTo>
                <a:lnTo>
                  <a:pt x="0" y="60102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14010" y="-4524"/>
            <a:ext cx="1393584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SWOT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992" y="4121201"/>
            <a:ext cx="156648" cy="1661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09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802" y="1608630"/>
            <a:ext cx="156648" cy="58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61149" y="4849035"/>
            <a:ext cx="156648" cy="584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6876" y="1747085"/>
            <a:ext cx="1800101" cy="41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b="true" sz="2404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Transparency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066" y="4459672"/>
            <a:ext cx="2982716" cy="166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b="true" sz="2404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Promotion on social </a:t>
            </a:r>
          </a:p>
          <a:p>
            <a:pPr algn="l">
              <a:lnSpc>
                <a:spcPts val="4055"/>
              </a:lnSpc>
            </a:pPr>
            <a:r>
              <a:rPr lang="en-US" b="true" sz="2402" spc="24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media Expanding Hungarian </a:t>
            </a:r>
          </a:p>
          <a:p>
            <a:pPr algn="l">
              <a:lnSpc>
                <a:spcPts val="1804"/>
              </a:lnSpc>
            </a:pPr>
            <a:r>
              <a:rPr lang="en-US" b="true" sz="2402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film selection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47147" y="2561025"/>
            <a:ext cx="2311537" cy="41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b="true" sz="2404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Limited audience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47147" y="4987490"/>
            <a:ext cx="2728208" cy="41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b="true" sz="2404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Foreign competition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802" y="2124170"/>
            <a:ext cx="1978571" cy="58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452" spc="24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  <a:r>
              <a:rPr lang="en-US" b="true" sz="3452" spc="24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Modern look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61149" y="1621879"/>
            <a:ext cx="2364229" cy="50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3452" spc="24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  <a:r>
              <a:rPr lang="en-US" b="true" sz="3452" spc="24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Missing mobile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47147" y="2093966"/>
            <a:ext cx="1493549" cy="367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0"/>
              </a:lnSpc>
            </a:pPr>
            <a:r>
              <a:rPr lang="en-US" b="true" sz="2402" spc="16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 pp lica 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61149" y="2498769"/>
            <a:ext cx="156648" cy="507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6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61149" y="5364575"/>
            <a:ext cx="2920413" cy="58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3"/>
              </a:lnSpc>
            </a:pPr>
            <a:r>
              <a:rPr lang="en-US" sz="3452" spc="24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</a:t>
            </a:r>
            <a:r>
              <a:rPr lang="en-US" b="true" sz="3452" spc="24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Market indifference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5900" y="1943100"/>
            <a:ext cx="10020300" cy="2962275"/>
          </a:xfrm>
          <a:custGeom>
            <a:avLst/>
            <a:gdLst/>
            <a:ahLst/>
            <a:cxnLst/>
            <a:rect r="r" b="b" t="t" l="l"/>
            <a:pathLst>
              <a:path h="2962275" w="10020300">
                <a:moveTo>
                  <a:pt x="0" y="0"/>
                </a:moveTo>
                <a:lnTo>
                  <a:pt x="10020300" y="0"/>
                </a:lnTo>
                <a:lnTo>
                  <a:pt x="10020300" y="2962275"/>
                </a:lnTo>
                <a:lnTo>
                  <a:pt x="0" y="29622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39769" y="491280"/>
            <a:ext cx="2563749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Manual Test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381750" y="1085850"/>
            <a:ext cx="5057775" cy="5057775"/>
            <a:chOff x="0" y="0"/>
            <a:chExt cx="6743700" cy="6743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43700" cy="6743700"/>
            </a:xfrm>
            <a:custGeom>
              <a:avLst/>
              <a:gdLst/>
              <a:ahLst/>
              <a:cxnLst/>
              <a:rect r="r" b="b" t="t" l="l"/>
              <a:pathLst>
                <a:path h="6743700" w="6743700">
                  <a:moveTo>
                    <a:pt x="295275" y="0"/>
                  </a:moveTo>
                  <a:cubicBezTo>
                    <a:pt x="132207" y="0"/>
                    <a:pt x="0" y="132207"/>
                    <a:pt x="0" y="295275"/>
                  </a:cubicBezTo>
                  <a:lnTo>
                    <a:pt x="0" y="6448298"/>
                  </a:lnTo>
                  <a:cubicBezTo>
                    <a:pt x="0" y="6611493"/>
                    <a:pt x="132207" y="6743700"/>
                    <a:pt x="295275" y="6743700"/>
                  </a:cubicBezTo>
                  <a:lnTo>
                    <a:pt x="6448425" y="6743700"/>
                  </a:lnTo>
                  <a:cubicBezTo>
                    <a:pt x="6611493" y="6743700"/>
                    <a:pt x="6743700" y="6611493"/>
                    <a:pt x="6743700" y="6448298"/>
                  </a:cubicBezTo>
                  <a:lnTo>
                    <a:pt x="6743700" y="295275"/>
                  </a:lnTo>
                  <a:cubicBezTo>
                    <a:pt x="6743700" y="132207"/>
                    <a:pt x="6611493" y="0"/>
                    <a:pt x="6448425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372225" y="1076258"/>
            <a:ext cx="5072129" cy="5072129"/>
          </a:xfrm>
          <a:custGeom>
            <a:avLst/>
            <a:gdLst/>
            <a:ahLst/>
            <a:cxnLst/>
            <a:rect r="r" b="b" t="t" l="l"/>
            <a:pathLst>
              <a:path h="5072129" w="5072129">
                <a:moveTo>
                  <a:pt x="0" y="0"/>
                </a:moveTo>
                <a:lnTo>
                  <a:pt x="5072129" y="0"/>
                </a:lnTo>
                <a:lnTo>
                  <a:pt x="5072129" y="5072129"/>
                </a:lnTo>
                <a:lnTo>
                  <a:pt x="0" y="50721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37297" y="1041397"/>
            <a:ext cx="5143500" cy="5143500"/>
          </a:xfrm>
          <a:custGeom>
            <a:avLst/>
            <a:gdLst/>
            <a:ahLst/>
            <a:cxnLst/>
            <a:rect r="r" b="b" t="t" l="l"/>
            <a:pathLst>
              <a:path h="5143500" w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04031" y="1447971"/>
            <a:ext cx="3200086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Whatis Mozix?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7414" y="2319395"/>
            <a:ext cx="132845" cy="141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33"/>
              </a:lnSpc>
            </a:pPr>
            <a:r>
              <a:rPr lang="en-US" sz="2929" spc="-23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3545" y="2631672"/>
            <a:ext cx="4690339" cy="1073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4"/>
              </a:lnSpc>
            </a:pP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 bestHungarianmoviescanbe foundin one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place</a:t>
            </a:r>
          </a:p>
          <a:p>
            <a:pPr algn="l">
              <a:lnSpc>
                <a:spcPts val="2841"/>
              </a:lnSpc>
            </a:pPr>
            <a:r>
              <a:rPr lang="en-US" sz="2029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 modern, easy-to-usemoviesearchengine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896100" y="0"/>
            <a:ext cx="5295900" cy="6858000"/>
            <a:chOff x="0" y="0"/>
            <a:chExt cx="7061200" cy="9144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1200" cy="9144000"/>
            </a:xfrm>
            <a:custGeom>
              <a:avLst/>
              <a:gdLst/>
              <a:ahLst/>
              <a:cxnLst/>
              <a:rect r="r" b="b" t="t" l="l"/>
              <a:pathLst>
                <a:path h="9144000" w="7061200">
                  <a:moveTo>
                    <a:pt x="1115187" y="0"/>
                  </a:moveTo>
                  <a:lnTo>
                    <a:pt x="0" y="7112000"/>
                  </a:lnTo>
                  <a:lnTo>
                    <a:pt x="2546985" y="9144000"/>
                  </a:lnTo>
                  <a:lnTo>
                    <a:pt x="7061200" y="9144000"/>
                  </a:lnTo>
                  <a:lnTo>
                    <a:pt x="706120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616584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4257" y="1176195"/>
            <a:ext cx="3917613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How</a:t>
            </a:r>
            <a:r>
              <a:rPr lang="en-US" sz="3979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doesit</a:t>
            </a:r>
            <a:r>
              <a:rPr lang="en-US" sz="3979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work?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2183" y="2862320"/>
            <a:ext cx="132845" cy="131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4"/>
              </a:lnSpc>
            </a:pPr>
            <a:r>
              <a:rPr lang="en-US" sz="2929" spc="-23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8248" y="2841222"/>
            <a:ext cx="3685451" cy="131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5"/>
              </a:lnSpc>
            </a:pP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Searchbygenres, actors, directors Moviescanbe rated You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can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watch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movie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027" spc="14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trailers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286000" y="0"/>
            <a:ext cx="2609879" cy="5286375"/>
            <a:chOff x="0" y="0"/>
            <a:chExt cx="3479838" cy="704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84880" cy="7048500"/>
            </a:xfrm>
            <a:custGeom>
              <a:avLst/>
              <a:gdLst/>
              <a:ahLst/>
              <a:cxnLst/>
              <a:rect r="r" b="b" t="t" l="l"/>
              <a:pathLst>
                <a:path h="7048500" w="3484880">
                  <a:moveTo>
                    <a:pt x="1195197" y="0"/>
                  </a:moveTo>
                  <a:lnTo>
                    <a:pt x="0" y="7010273"/>
                  </a:lnTo>
                  <a:lnTo>
                    <a:pt x="3392297" y="7048500"/>
                  </a:lnTo>
                  <a:lnTo>
                    <a:pt x="3392297" y="7048500"/>
                  </a:lnTo>
                  <a:cubicBezTo>
                    <a:pt x="3387090" y="4671949"/>
                    <a:pt x="3484880" y="2380996"/>
                    <a:pt x="3479673" y="4445"/>
                  </a:cubicBezTo>
                  <a:lnTo>
                    <a:pt x="2887472" y="0"/>
                  </a:lnTo>
                  <a:close/>
                </a:path>
              </a:pathLst>
            </a:custGeom>
            <a:blipFill>
              <a:blip r:embed="rId5"/>
              <a:stretch>
                <a:fillRect l="-114595" t="-180" r="-265686" b="-28648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986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305050" y="5257800"/>
            <a:ext cx="2514600" cy="1600200"/>
            <a:chOff x="0" y="0"/>
            <a:chExt cx="3352800" cy="2133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52800" cy="2133600"/>
            </a:xfrm>
            <a:custGeom>
              <a:avLst/>
              <a:gdLst/>
              <a:ahLst/>
              <a:cxnLst/>
              <a:rect r="r" b="b" t="t" l="l"/>
              <a:pathLst>
                <a:path h="2133600" w="3352800">
                  <a:moveTo>
                    <a:pt x="3352800" y="0"/>
                  </a:moveTo>
                  <a:lnTo>
                    <a:pt x="0" y="8001"/>
                  </a:lnTo>
                  <a:lnTo>
                    <a:pt x="1542288" y="2133600"/>
                  </a:lnTo>
                  <a:lnTo>
                    <a:pt x="3352800" y="2133600"/>
                  </a:lnTo>
                  <a:lnTo>
                    <a:pt x="3352800" y="0"/>
                  </a:lnTo>
                  <a:close/>
                </a:path>
              </a:pathLst>
            </a:custGeom>
            <a:blipFill>
              <a:blip r:embed="rId7"/>
              <a:stretch>
                <a:fillRect l="-163116" t="-327380" r="-398252" b="-921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0" y="0"/>
            <a:ext cx="3457575" cy="6858000"/>
            <a:chOff x="0" y="0"/>
            <a:chExt cx="4610100" cy="9144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10100" cy="9144000"/>
            </a:xfrm>
            <a:custGeom>
              <a:avLst/>
              <a:gdLst/>
              <a:ahLst/>
              <a:cxnLst/>
              <a:rect r="r" b="b" t="t" l="l"/>
              <a:pathLst>
                <a:path h="9144000" w="4610100">
                  <a:moveTo>
                    <a:pt x="0" y="0"/>
                  </a:moveTo>
                  <a:lnTo>
                    <a:pt x="0" y="9144000"/>
                  </a:lnTo>
                  <a:lnTo>
                    <a:pt x="4610100" y="9138412"/>
                  </a:lnTo>
                  <a:lnTo>
                    <a:pt x="4610100" y="9138412"/>
                  </a:lnTo>
                  <a:lnTo>
                    <a:pt x="3058287" y="6965188"/>
                  </a:lnTo>
                  <a:lnTo>
                    <a:pt x="4232021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044184" y="858393"/>
            <a:ext cx="3333798" cy="68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 spc="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Whya website?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00373" y="2522010"/>
            <a:ext cx="156648" cy="205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6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86504" y="2517896"/>
            <a:ext cx="4171588" cy="202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Easily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accessible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on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internet Accessible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from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any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device Easiermaintenanceand updates Itdoesn't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require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storagespace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9642472" cy="6984997"/>
          </a:xfrm>
          <a:custGeom>
            <a:avLst/>
            <a:gdLst/>
            <a:ahLst/>
            <a:cxnLst/>
            <a:rect r="r" b="b" t="t" l="l"/>
            <a:pathLst>
              <a:path h="6984997" w="9642472">
                <a:moveTo>
                  <a:pt x="0" y="0"/>
                </a:moveTo>
                <a:lnTo>
                  <a:pt x="9642472" y="0"/>
                </a:lnTo>
                <a:lnTo>
                  <a:pt x="9642472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99474" y="1413081"/>
            <a:ext cx="6112002" cy="30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8"/>
              </a:lnSpc>
            </a:pPr>
            <a:r>
              <a:rPr lang="en-US" sz="6609" spc="4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Motivation behind the</a:t>
            </a:r>
          </a:p>
          <a:p>
            <a:pPr algn="l">
              <a:lnSpc>
                <a:spcPts val="9250"/>
              </a:lnSpc>
            </a:pPr>
            <a:r>
              <a:rPr lang="en-US" sz="6607" spc="4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creationof Mozix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47825" y="2781300"/>
            <a:ext cx="3962400" cy="2971800"/>
            <a:chOff x="0" y="0"/>
            <a:chExt cx="5283200" cy="3962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83200" cy="3962400"/>
            </a:xfrm>
            <a:custGeom>
              <a:avLst/>
              <a:gdLst/>
              <a:ahLst/>
              <a:cxnLst/>
              <a:rect r="r" b="b" t="t" l="l"/>
              <a:pathLst>
                <a:path h="3962400" w="5283200">
                  <a:moveTo>
                    <a:pt x="173609" y="0"/>
                  </a:moveTo>
                  <a:cubicBezTo>
                    <a:pt x="77724" y="0"/>
                    <a:pt x="0" y="77724"/>
                    <a:pt x="0" y="173609"/>
                  </a:cubicBezTo>
                  <a:lnTo>
                    <a:pt x="0" y="3788791"/>
                  </a:lnTo>
                  <a:cubicBezTo>
                    <a:pt x="0" y="3884676"/>
                    <a:pt x="77724" y="3962400"/>
                    <a:pt x="173609" y="3962400"/>
                  </a:cubicBezTo>
                  <a:lnTo>
                    <a:pt x="5109591" y="3962400"/>
                  </a:lnTo>
                  <a:cubicBezTo>
                    <a:pt x="5205476" y="3962400"/>
                    <a:pt x="5283200" y="3884676"/>
                    <a:pt x="5283200" y="3788791"/>
                  </a:cubicBezTo>
                  <a:lnTo>
                    <a:pt x="5283200" y="173609"/>
                  </a:lnTo>
                  <a:cubicBezTo>
                    <a:pt x="5283200" y="77724"/>
                    <a:pt x="5205476" y="0"/>
                    <a:pt x="5109591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38300" y="2771708"/>
            <a:ext cx="3976754" cy="2986154"/>
          </a:xfrm>
          <a:custGeom>
            <a:avLst/>
            <a:gdLst/>
            <a:ahLst/>
            <a:cxnLst/>
            <a:rect r="r" b="b" t="t" l="l"/>
            <a:pathLst>
              <a:path h="2986154" w="3976754">
                <a:moveTo>
                  <a:pt x="0" y="0"/>
                </a:moveTo>
                <a:lnTo>
                  <a:pt x="3976754" y="0"/>
                </a:lnTo>
                <a:lnTo>
                  <a:pt x="3976754" y="2986154"/>
                </a:lnTo>
                <a:lnTo>
                  <a:pt x="0" y="29861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0200" y="2743200"/>
            <a:ext cx="4051297" cy="3048000"/>
          </a:xfrm>
          <a:custGeom>
            <a:avLst/>
            <a:gdLst/>
            <a:ahLst/>
            <a:cxnLst/>
            <a:rect r="r" b="b" t="t" l="l"/>
            <a:pathLst>
              <a:path h="3048000" w="4051297">
                <a:moveTo>
                  <a:pt x="0" y="0"/>
                </a:moveTo>
                <a:lnTo>
                  <a:pt x="4051297" y="0"/>
                </a:lnTo>
                <a:lnTo>
                  <a:pt x="4051297" y="3048000"/>
                </a:lnTo>
                <a:lnTo>
                  <a:pt x="0" y="30480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57877" y="1176195"/>
            <a:ext cx="6406467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Why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did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we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choose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this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3979" spc="3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topic?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12507" y="2982135"/>
            <a:ext cx="156648" cy="205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2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98638" y="2978020"/>
            <a:ext cx="4939294" cy="202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3"/>
              </a:lnSpc>
            </a:pP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Love forHungarianfilms ItsupportstheHungarianfilm industry It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promotes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Hungarian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films It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preserves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cultural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</a:t>
            </a:r>
            <a:r>
              <a:rPr lang="en-US" sz="2402" spc="16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heritage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-63503"/>
            <a:ext cx="10966447" cy="6984997"/>
          </a:xfrm>
          <a:custGeom>
            <a:avLst/>
            <a:gdLst/>
            <a:ahLst/>
            <a:cxnLst/>
            <a:rect r="r" b="b" t="t" l="l"/>
            <a:pathLst>
              <a:path h="6984997" w="10966447">
                <a:moveTo>
                  <a:pt x="0" y="0"/>
                </a:moveTo>
                <a:lnTo>
                  <a:pt x="10966447" y="0"/>
                </a:lnTo>
                <a:lnTo>
                  <a:pt x="1096644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01923" y="887901"/>
            <a:ext cx="4452356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31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Whatgapdoesit fill?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7878" y="2421426"/>
            <a:ext cx="156648" cy="1661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09"/>
              </a:lnSpc>
            </a:pPr>
            <a:r>
              <a:rPr lang="en-US" sz="3454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3942" y="2807837"/>
            <a:ext cx="6958327" cy="161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4"/>
              </a:lnSpc>
            </a:pPr>
            <a:r>
              <a:rPr lang="en-US" sz="2402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Therewasno searchapplicationfocusedonHungarian filmsbeforeMozix</a:t>
            </a:r>
          </a:p>
          <a:p>
            <a:pPr algn="l">
              <a:lnSpc>
                <a:spcPts val="5256"/>
              </a:lnSpc>
            </a:pPr>
            <a:r>
              <a:rPr lang="en-US" sz="2402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Itis notpossibletoshareopinionsin anymoviesearch</a:t>
            </a:r>
          </a:p>
          <a:p>
            <a:pPr algn="l">
              <a:lnSpc>
                <a:spcPts val="1201"/>
              </a:lnSpc>
            </a:pPr>
            <a:r>
              <a:rPr lang="en-US" sz="2402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application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48200" y="1400175"/>
            <a:ext cx="19050" cy="3450717"/>
          </a:xfrm>
          <a:custGeom>
            <a:avLst/>
            <a:gdLst/>
            <a:ahLst/>
            <a:cxnLst/>
            <a:rect r="r" b="b" t="t" l="l"/>
            <a:pathLst>
              <a:path h="3450717" w="19050">
                <a:moveTo>
                  <a:pt x="0" y="0"/>
                </a:moveTo>
                <a:lnTo>
                  <a:pt x="19050" y="0"/>
                </a:lnTo>
                <a:lnTo>
                  <a:pt x="19050" y="3450717"/>
                </a:lnTo>
                <a:lnTo>
                  <a:pt x="0" y="34507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7886" y="2737609"/>
            <a:ext cx="3433162" cy="685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 spc="27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Targetaudience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61308" y="2307326"/>
            <a:ext cx="3020806" cy="151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5"/>
              </a:lnSpc>
            </a:pPr>
            <a:r>
              <a:rPr lang="en-US" sz="2402" spc="16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Fansof Hungarianfilms Any age group Families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75301" y="2311746"/>
            <a:ext cx="156648" cy="1537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3"/>
              </a:lnSpc>
            </a:pPr>
            <a:r>
              <a:rPr lang="en-US" sz="3452" spc="-27">
                <a:solidFill>
                  <a:srgbClr val="1287C3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• • •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897" y="-63503"/>
            <a:ext cx="2565397" cy="6984997"/>
          </a:xfrm>
          <a:custGeom>
            <a:avLst/>
            <a:gdLst/>
            <a:ahLst/>
            <a:cxnLst/>
            <a:rect r="r" b="b" t="t" l="l"/>
            <a:pathLst>
              <a:path h="6984997" w="2565397">
                <a:moveTo>
                  <a:pt x="0" y="0"/>
                </a:moveTo>
                <a:lnTo>
                  <a:pt x="2565397" y="0"/>
                </a:lnTo>
                <a:lnTo>
                  <a:pt x="25653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19275" y="1581150"/>
            <a:ext cx="8553450" cy="4800600"/>
          </a:xfrm>
          <a:custGeom>
            <a:avLst/>
            <a:gdLst/>
            <a:ahLst/>
            <a:cxnLst/>
            <a:rect r="r" b="b" t="t" l="l"/>
            <a:pathLst>
              <a:path h="4800600" w="8553450">
                <a:moveTo>
                  <a:pt x="0" y="0"/>
                </a:moveTo>
                <a:lnTo>
                  <a:pt x="8553450" y="0"/>
                </a:lnTo>
                <a:lnTo>
                  <a:pt x="8553450" y="4800600"/>
                </a:lnTo>
                <a:lnTo>
                  <a:pt x="0" y="4800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09948" y="491280"/>
            <a:ext cx="738807" cy="68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sz="3979" spc="27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Jira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DAGlHSOr14E</dc:identifier>
  <dcterms:modified xsi:type="dcterms:W3CDTF">2011-08-01T06:04:30Z</dcterms:modified>
  <cp:revision>1</cp:revision>
  <dc:title>Probavizsga_prezentacio (3).pdf</dc:title>
</cp:coreProperties>
</file>