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65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209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94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501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563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60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38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461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30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262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32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81B93-BEF5-4472-AE7F-8659697EF00E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070B-9F5C-49E2-AAC9-4FC0348C73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072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Surface (100)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33675"/>
            <a:ext cx="8855076" cy="174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Surface (100)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63000" cy="363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90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Bain path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4763"/>
            <a:ext cx="7407275" cy="48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37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Surface (100)</vt:lpstr>
      <vt:lpstr>Surface (100)</vt:lpstr>
      <vt:lpstr>Bain path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2020-12-15T06:50:25Z</dcterms:created>
  <dcterms:modified xsi:type="dcterms:W3CDTF">2020-12-15T12:03:22Z</dcterms:modified>
</cp:coreProperties>
</file>