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ECCF-10DA-4068-A04A-59BD8BFF40C1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6578-F455-43D2-A46B-06F6B481597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887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ECCF-10DA-4068-A04A-59BD8BFF40C1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6578-F455-43D2-A46B-06F6B481597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916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ECCF-10DA-4068-A04A-59BD8BFF40C1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6578-F455-43D2-A46B-06F6B481597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460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ECCF-10DA-4068-A04A-59BD8BFF40C1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6578-F455-43D2-A46B-06F6B481597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989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ECCF-10DA-4068-A04A-59BD8BFF40C1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6578-F455-43D2-A46B-06F6B481597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29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ECCF-10DA-4068-A04A-59BD8BFF40C1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6578-F455-43D2-A46B-06F6B481597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95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ECCF-10DA-4068-A04A-59BD8BFF40C1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6578-F455-43D2-A46B-06F6B481597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94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ECCF-10DA-4068-A04A-59BD8BFF40C1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6578-F455-43D2-A46B-06F6B481597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152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ECCF-10DA-4068-A04A-59BD8BFF40C1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6578-F455-43D2-A46B-06F6B481597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30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ECCF-10DA-4068-A04A-59BD8BFF40C1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6578-F455-43D2-A46B-06F6B481597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734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ECCF-10DA-4068-A04A-59BD8BFF40C1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6578-F455-43D2-A46B-06F6B481597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44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ECCF-10DA-4068-A04A-59BD8BFF40C1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B6578-F455-43D2-A46B-06F6B481597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78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772400" cy="1470025"/>
          </a:xfrm>
        </p:spPr>
        <p:txBody>
          <a:bodyPr/>
          <a:lstStyle/>
          <a:p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75438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Single SIAs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4nn 5nn di-vacancies added</a:t>
            </a:r>
          </a:p>
          <a:p>
            <a:r>
              <a:rPr lang="en-US" dirty="0" smtClean="0"/>
              <a:t>Random di-vacancies added</a:t>
            </a:r>
          </a:p>
          <a:p>
            <a:r>
              <a:rPr lang="en-US" dirty="0" smtClean="0"/>
              <a:t>Vacancy mobility added</a:t>
            </a:r>
          </a:p>
          <a:p>
            <a:r>
              <a:rPr lang="en-US" dirty="0" smtClean="0"/>
              <a:t>Liquids with chi-square distribution added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600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2020-11-19T06:15:42Z</dcterms:created>
  <dcterms:modified xsi:type="dcterms:W3CDTF">2020-11-20T13:16:56Z</dcterms:modified>
</cp:coreProperties>
</file>