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2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37F3-3CA0-4317-A0F1-6BCE22E41C47}" type="datetimeFigureOut">
              <a:rPr lang="el-GR" smtClean="0"/>
              <a:t>17/11/2020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05BE-C347-4C34-8307-B577683942C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8596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37F3-3CA0-4317-A0F1-6BCE22E41C47}" type="datetimeFigureOut">
              <a:rPr lang="el-GR" smtClean="0"/>
              <a:t>17/11/2020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05BE-C347-4C34-8307-B577683942C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238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37F3-3CA0-4317-A0F1-6BCE22E41C47}" type="datetimeFigureOut">
              <a:rPr lang="el-GR" smtClean="0"/>
              <a:t>17/11/2020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05BE-C347-4C34-8307-B577683942C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852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37F3-3CA0-4317-A0F1-6BCE22E41C47}" type="datetimeFigureOut">
              <a:rPr lang="el-GR" smtClean="0"/>
              <a:t>17/11/2020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05BE-C347-4C34-8307-B577683942C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8589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37F3-3CA0-4317-A0F1-6BCE22E41C47}" type="datetimeFigureOut">
              <a:rPr lang="el-GR" smtClean="0"/>
              <a:t>17/11/2020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05BE-C347-4C34-8307-B577683942C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574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37F3-3CA0-4317-A0F1-6BCE22E41C47}" type="datetimeFigureOut">
              <a:rPr lang="el-GR" smtClean="0"/>
              <a:t>17/11/2020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05BE-C347-4C34-8307-B577683942C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19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37F3-3CA0-4317-A0F1-6BCE22E41C47}" type="datetimeFigureOut">
              <a:rPr lang="el-GR" smtClean="0"/>
              <a:t>17/11/2020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05BE-C347-4C34-8307-B577683942C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9359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37F3-3CA0-4317-A0F1-6BCE22E41C47}" type="datetimeFigureOut">
              <a:rPr lang="el-GR" smtClean="0"/>
              <a:t>17/11/2020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05BE-C347-4C34-8307-B577683942C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2997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37F3-3CA0-4317-A0F1-6BCE22E41C47}" type="datetimeFigureOut">
              <a:rPr lang="el-GR" smtClean="0"/>
              <a:t>17/11/2020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05BE-C347-4C34-8307-B577683942C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4003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37F3-3CA0-4317-A0F1-6BCE22E41C47}" type="datetimeFigureOut">
              <a:rPr lang="el-GR" smtClean="0"/>
              <a:t>17/11/2020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05BE-C347-4C34-8307-B577683942C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9476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37F3-3CA0-4317-A0F1-6BCE22E41C47}" type="datetimeFigureOut">
              <a:rPr lang="el-GR" smtClean="0"/>
              <a:t>17/11/2020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05BE-C347-4C34-8307-B577683942C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940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237F3-3CA0-4317-A0F1-6BCE22E41C47}" type="datetimeFigureOut">
              <a:rPr lang="el-GR" smtClean="0"/>
              <a:t>17/11/2020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305BE-C347-4C34-8307-B577683942C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596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883065"/>
          </a:xfrm>
        </p:spPr>
        <p:txBody>
          <a:bodyPr/>
          <a:lstStyle/>
          <a:p>
            <a:r>
              <a:rPr lang="en-US" dirty="0" smtClean="0"/>
              <a:t>di-vacancies</a:t>
            </a:r>
            <a:endParaRPr lang="el-GR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383778"/>
              </p:ext>
            </p:extLst>
          </p:nvPr>
        </p:nvGraphicFramePr>
        <p:xfrm>
          <a:off x="12865" y="2667000"/>
          <a:ext cx="28956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Acrobat Document" r:id="rId3" imgW="5486400" imgH="4114800" progId="AcroExch.Document.DC">
                  <p:embed/>
                </p:oleObj>
              </mc:Choice>
              <mc:Fallback>
                <p:oleObj name="Acrobat Document" r:id="rId3" imgW="5486400" imgH="4114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65" y="2667000"/>
                        <a:ext cx="2895600" cy="217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328785"/>
              </p:ext>
            </p:extLst>
          </p:nvPr>
        </p:nvGraphicFramePr>
        <p:xfrm>
          <a:off x="2819400" y="2590800"/>
          <a:ext cx="30480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Acrobat Document" r:id="rId5" imgW="5486400" imgH="4114800" progId="AcroExch.Document.DC">
                  <p:embed/>
                </p:oleObj>
              </mc:Choice>
              <mc:Fallback>
                <p:oleObj name="Acrobat Document" r:id="rId5" imgW="5486400" imgH="4114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2590800"/>
                        <a:ext cx="3048000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655882"/>
              </p:ext>
            </p:extLst>
          </p:nvPr>
        </p:nvGraphicFramePr>
        <p:xfrm>
          <a:off x="5943600" y="2590800"/>
          <a:ext cx="31496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Acrobat Document" r:id="rId7" imgW="5486400" imgH="4114800" progId="AcroExch.Document.DC">
                  <p:embed/>
                </p:oleObj>
              </mc:Choice>
              <mc:Fallback>
                <p:oleObj name="Acrobat Document" r:id="rId7" imgW="5486400" imgH="4114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3600" y="2590800"/>
                        <a:ext cx="314960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71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883065"/>
          </a:xfrm>
        </p:spPr>
        <p:txBody>
          <a:bodyPr/>
          <a:lstStyle/>
          <a:p>
            <a:r>
              <a:rPr lang="en-US" dirty="0" smtClean="0"/>
              <a:t>tri-vacancies</a:t>
            </a:r>
            <a:endParaRPr lang="el-GR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709119"/>
              </p:ext>
            </p:extLst>
          </p:nvPr>
        </p:nvGraphicFramePr>
        <p:xfrm>
          <a:off x="1295400" y="4267200"/>
          <a:ext cx="2976562" cy="2232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Acrobat Document" r:id="rId3" imgW="5486400" imgH="4114800" progId="AcroExch.Document.DC">
                  <p:embed/>
                </p:oleObj>
              </mc:Choice>
              <mc:Fallback>
                <p:oleObj name="Acrobat Document" r:id="rId3" imgW="5486400" imgH="4114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4267200"/>
                        <a:ext cx="2976562" cy="2232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664184"/>
              </p:ext>
            </p:extLst>
          </p:nvPr>
        </p:nvGraphicFramePr>
        <p:xfrm>
          <a:off x="4495800" y="4267200"/>
          <a:ext cx="2976562" cy="2232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Acrobat Document" r:id="rId5" imgW="5486400" imgH="4114800" progId="AcroExch.Document.DC">
                  <p:embed/>
                </p:oleObj>
              </mc:Choice>
              <mc:Fallback>
                <p:oleObj name="Acrobat Document" r:id="rId5" imgW="5486400" imgH="4114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5800" y="4267200"/>
                        <a:ext cx="2976562" cy="2232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069666"/>
              </p:ext>
            </p:extLst>
          </p:nvPr>
        </p:nvGraphicFramePr>
        <p:xfrm>
          <a:off x="4419600" y="1447800"/>
          <a:ext cx="2976562" cy="2232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Acrobat Document" r:id="rId7" imgW="5486400" imgH="4114800" progId="AcroExch.Document.DC">
                  <p:embed/>
                </p:oleObj>
              </mc:Choice>
              <mc:Fallback>
                <p:oleObj name="Acrobat Document" r:id="rId7" imgW="5486400" imgH="4114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19600" y="1447800"/>
                        <a:ext cx="2976562" cy="2232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538829"/>
              </p:ext>
            </p:extLst>
          </p:nvPr>
        </p:nvGraphicFramePr>
        <p:xfrm>
          <a:off x="1371600" y="1447800"/>
          <a:ext cx="2976562" cy="2232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Acrobat Document" r:id="rId9" imgW="5486400" imgH="4114800" progId="AcroExch.Document.DC">
                  <p:embed/>
                </p:oleObj>
              </mc:Choice>
              <mc:Fallback>
                <p:oleObj name="Acrobat Document" r:id="rId9" imgW="5486400" imgH="4114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1600" y="1447800"/>
                        <a:ext cx="2976562" cy="2232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951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" y="1066800"/>
            <a:ext cx="87566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883065"/>
          </a:xfrm>
        </p:spPr>
        <p:txBody>
          <a:bodyPr/>
          <a:lstStyle/>
          <a:p>
            <a:r>
              <a:rPr lang="en-US" dirty="0" smtClean="0"/>
              <a:t>ZBL</a:t>
            </a:r>
            <a:endParaRPr lang="el-GR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8210"/>
            <a:ext cx="77914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8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883065"/>
          </a:xfrm>
        </p:spPr>
        <p:txBody>
          <a:bodyPr/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pair</a:t>
            </a:r>
            <a:endParaRPr lang="el-GR" baseline="-25000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" y="1160780"/>
            <a:ext cx="859155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439" y="1615440"/>
            <a:ext cx="3185161" cy="2384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385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883065"/>
          </a:xfrm>
        </p:spPr>
        <p:txBody>
          <a:bodyPr/>
          <a:lstStyle/>
          <a:p>
            <a:r>
              <a:rPr lang="en-US" dirty="0" smtClean="0"/>
              <a:t>Training set</a:t>
            </a:r>
            <a:endParaRPr lang="el-GR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" y="2379056"/>
            <a:ext cx="9067800" cy="242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5600" y="4953000"/>
            <a:ext cx="327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+</a:t>
            </a:r>
          </a:p>
          <a:p>
            <a:pPr algn="ctr"/>
            <a:r>
              <a:rPr lang="en-US" sz="2800" dirty="0" err="1" smtClean="0"/>
              <a:t>V</a:t>
            </a:r>
            <a:r>
              <a:rPr lang="en-US" sz="2800" baseline="-25000" dirty="0" err="1" smtClean="0"/>
              <a:t>pair</a:t>
            </a:r>
            <a:endParaRPr lang="el-GR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69090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Acrobat Document</vt:lpstr>
      <vt:lpstr>di-vacancies</vt:lpstr>
      <vt:lpstr>tri-vacancies</vt:lpstr>
      <vt:lpstr>ZBL</vt:lpstr>
      <vt:lpstr>Vpair</vt:lpstr>
      <vt:lpstr>Training 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2020-11-17T07:22:02Z</dcterms:created>
  <dcterms:modified xsi:type="dcterms:W3CDTF">2020-11-17T11:35:43Z</dcterms:modified>
</cp:coreProperties>
</file>