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16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915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7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89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60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92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1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11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46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20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32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52D9-19FD-4897-ABBD-5D58A8570968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659D-CF73-4967-BA97-CE07150EB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53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Fe GAP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4671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</a:t>
            </a:r>
            <a:endParaRPr lang="el-G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52600"/>
            <a:ext cx="8515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Fe GAP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4671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545196" y="3505200"/>
            <a:ext cx="438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on vacancy without vacancy training 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66164"/>
            <a:ext cx="8515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52600"/>
            <a:ext cx="8515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99917" y="4487528"/>
            <a:ext cx="438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on vacancy with vacancy training </a:t>
            </a:r>
            <a:endParaRPr lang="el-G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876800"/>
            <a:ext cx="853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Fe GAP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4671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545196" y="3505200"/>
            <a:ext cx="438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on vacancy without vacancy training 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66164"/>
            <a:ext cx="8515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52600"/>
            <a:ext cx="8515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99917" y="4487528"/>
            <a:ext cx="438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on vacancy with vacancy training </a:t>
            </a:r>
            <a:endParaRPr lang="el-G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876800"/>
            <a:ext cx="853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6" y="5962650"/>
            <a:ext cx="8515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9917" y="5562600"/>
            <a:ext cx="438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working 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0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9504"/>
              </p:ext>
            </p:extLst>
          </p:nvPr>
        </p:nvGraphicFramePr>
        <p:xfrm>
          <a:off x="27062" y="685800"/>
          <a:ext cx="9111953" cy="643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415686" imgH="4533529" progId="AcroExch.Document.DC">
                  <p:embed/>
                </p:oleObj>
              </mc:Choice>
              <mc:Fallback>
                <p:oleObj name="Acrobat Document" r:id="rId3" imgW="6415686" imgH="453352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62" y="685800"/>
                        <a:ext cx="9111953" cy="6439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Fe DFT Bain path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13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WMo</a:t>
            </a:r>
            <a:r>
              <a:rPr lang="en-US" dirty="0" smtClean="0"/>
              <a:t> GAP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99132"/>
              </p:ext>
            </p:extLst>
          </p:nvPr>
        </p:nvGraphicFramePr>
        <p:xfrm>
          <a:off x="1295400" y="2514600"/>
          <a:ext cx="66294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TDE (</a:t>
                      </a:r>
                      <a:r>
                        <a:rPr lang="en-US" dirty="0" err="1" smtClean="0"/>
                        <a:t>eV</a:t>
                      </a:r>
                      <a:r>
                        <a:rPr lang="en-US" dirty="0" smtClean="0"/>
                        <a:t>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PKA W</a:t>
                      </a:r>
                      <a:r>
                        <a:rPr lang="en-US" baseline="0" dirty="0" smtClean="0"/>
                        <a:t> colliding mostly with </a:t>
                      </a:r>
                      <a:r>
                        <a:rPr lang="en-US" sz="1200" baseline="0" dirty="0" smtClean="0"/>
                        <a:t>Mo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38+-1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PKA W</a:t>
                      </a:r>
                      <a:r>
                        <a:rPr lang="en-US" baseline="0" dirty="0" smtClean="0"/>
                        <a:t> colliding mostly with </a:t>
                      </a:r>
                      <a:r>
                        <a:rPr lang="en-US" sz="2800" baseline="0" dirty="0" smtClean="0"/>
                        <a:t>W</a:t>
                      </a:r>
                      <a:endParaRPr lang="el-GR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43+-1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PKA Mo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baseline="0" dirty="0" smtClean="0"/>
                        <a:t>colliding mostly with </a:t>
                      </a:r>
                      <a:r>
                        <a:rPr lang="en-US" sz="2800" baseline="0" dirty="0" smtClean="0"/>
                        <a:t>W</a:t>
                      </a:r>
                      <a:endParaRPr lang="el-GR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51+-1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PKA Mo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baseline="0" dirty="0" smtClean="0"/>
                        <a:t>colliding mostly with </a:t>
                      </a:r>
                      <a:r>
                        <a:rPr lang="en-US" sz="1200" baseline="0" dirty="0" smtClean="0"/>
                        <a:t>Mo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33+-1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4671" y="2040473"/>
            <a:ext cx="2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TDE for &lt;100&gt; direction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2107" y="5934670"/>
            <a:ext cx="9171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oi:10.1016/j.jnucmat.2019.04.002</a:t>
            </a:r>
            <a:endParaRPr lang="en-GB" dirty="0"/>
          </a:p>
          <a:p>
            <a:r>
              <a:rPr lang="en-GB" dirty="0"/>
              <a:t>doi:10.1088/1757-899X/447/1/012004</a:t>
            </a:r>
          </a:p>
          <a:p>
            <a:r>
              <a:rPr lang="en-GB" dirty="0" smtClean="0"/>
              <a:t>doi:10.1016/S0927-0256(97)00039-6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10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Acrobat Document</vt:lpstr>
      <vt:lpstr>Fe GAP</vt:lpstr>
      <vt:lpstr>Fe GAP</vt:lpstr>
      <vt:lpstr>Fe GAP</vt:lpstr>
      <vt:lpstr>Fe DFT Bain path</vt:lpstr>
      <vt:lpstr>WMo GAP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GAP</dc:title>
  <dc:creator>User</dc:creator>
  <cp:lastModifiedBy>User</cp:lastModifiedBy>
  <cp:revision>12</cp:revision>
  <dcterms:created xsi:type="dcterms:W3CDTF">2020-11-03T14:07:25Z</dcterms:created>
  <dcterms:modified xsi:type="dcterms:W3CDTF">2020-11-06T11:34:57Z</dcterms:modified>
</cp:coreProperties>
</file>