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94A46-169A-42F9-BCC5-C68E4899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015614-94BD-4182-AA5B-2FAF599D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546-CA17-4B9F-B311-E11BCFF061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C18BFB-0435-4916-AD22-33D578F4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8566B-3A2A-4754-A5B0-0D011450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365D-D2EE-459E-9E71-9C407254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7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21055-779B-4F68-A1F0-298AC830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DA68F-4D7A-4B30-AEC3-D2450FCD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1FA86-D612-465F-BA2B-63EDD421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D546-CA17-4B9F-B311-E11BCFF061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98DD7-DFD8-4F4F-A428-7137ED9A7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6E15F-09C6-4569-82F9-4F50E6641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365D-D2EE-459E-9E71-9C407254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0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F29D70EE-EA38-4206-AAA1-FB85A742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Gestikulaser</a:t>
            </a:r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144C0-9B6B-4A82-A3BB-F36E524BB6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239BDB8-FC43-4DCB-927A-1AFB5030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Kostenplanung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DFF776-BAC0-4DCD-B48C-1A59E72774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A324492-7D63-43FD-949F-85A61B37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Gegenleistungen für Sponsoren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97C7C5-B5B2-4EF8-AD8B-AF241B1A80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8683A72-9435-472A-B861-988664E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9A09AC-B90F-4759-8B00-50A4BC032A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FFBD88C5-BF20-4E0A-ADA2-6EA06F92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Wir sind..</a:t>
            </a:r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E1C497-72FC-4DC6-AA7D-F43D638F99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390397B-99C4-4C00-8887-9B69947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Wir sind..</a:t>
            </a:r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6D5DD9-1BE9-4785-A965-8AC16FADC5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2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CAB6FD9-182C-415C-A99D-C81D5C99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Das COSIMA-Wettbewerb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A29F15-1E1D-4AC0-BB9B-78DFE6CBDF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B4F1B41-B320-41CD-A01A-729B6FB5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Das COSIMA-Wettbewerb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D3B970-6943-4186-80C3-4C2CBA2C0F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7E80CA6-0DB7-4038-8A8E-5853A1E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Unser Projekt - Gestikulaser</a:t>
            </a:r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B74C321-56D7-4035-97F7-650635ED2F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9EF0C1D-5686-4A13-8F34-4F5AB970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Unser Ziel - Gestenerkennung</a:t>
            </a:r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BD9DEB-9586-455B-BD65-F80867C598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DAC1917-F086-4257-B8AA-A7DE1A96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Verfahren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8BA31A-CD17-49BE-8BFD-BD14D51283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9D200A2-287A-4167-802D-A34775F0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Anwendungsmöglichkeiten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43A95C-FC2D-439A-8D4E-200AE7E906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Gestikulaser</vt:lpstr>
      <vt:lpstr>Wir sind..</vt:lpstr>
      <vt:lpstr>Wir sind..</vt:lpstr>
      <vt:lpstr>Das COSIMA-Wettbewerb</vt:lpstr>
      <vt:lpstr>Das COSIMA-Wettbewerb</vt:lpstr>
      <vt:lpstr>Unser Projekt - Gestikulaser</vt:lpstr>
      <vt:lpstr>Unser Ziel - Gestenerkennung</vt:lpstr>
      <vt:lpstr>Verfahren</vt:lpstr>
      <vt:lpstr>Anwendungsmöglichkeiten</vt:lpstr>
      <vt:lpstr>Kostenplanung</vt:lpstr>
      <vt:lpstr>Gegenleistungen für Sponsoren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Gestikulaser</dc:title>
  <dc:creator>Anna</dc:creator>
  <cp:lastModifiedBy>Anna</cp:lastModifiedBy>
  <cp:revision>1</cp:revision>
  <dcterms:created xsi:type="dcterms:W3CDTF">2018-06-21T13:22:53Z</dcterms:created>
  <dcterms:modified xsi:type="dcterms:W3CDTF">2018-06-21T13:22:53Z</dcterms:modified>
</cp:coreProperties>
</file>