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2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7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8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9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0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8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6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51B5-CCEA-47BF-B91E-7C619D531F2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5CB6-A681-4411-BB7C-2F5D9A599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9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83" y="904366"/>
            <a:ext cx="3943884" cy="39438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2" y="914400"/>
            <a:ext cx="3943884" cy="394388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547">
            <a:off x="1304106" y="2293020"/>
            <a:ext cx="276328" cy="15651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5" b="35492"/>
          <a:stretch/>
        </p:blipFill>
        <p:spPr>
          <a:xfrm>
            <a:off x="6333508" y="4275934"/>
            <a:ext cx="671958" cy="19454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773">
            <a:off x="1532316" y="2477200"/>
            <a:ext cx="236512" cy="10796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4" b="36119"/>
          <a:stretch/>
        </p:blipFill>
        <p:spPr>
          <a:xfrm>
            <a:off x="2872498" y="1958463"/>
            <a:ext cx="830062" cy="25273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0" y="4249354"/>
            <a:ext cx="706975" cy="18093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5" t="19518" r="25566" b="10273"/>
          <a:stretch/>
        </p:blipFill>
        <p:spPr>
          <a:xfrm>
            <a:off x="5571049" y="1805973"/>
            <a:ext cx="1509035" cy="175689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100">
            <a:off x="4808523" y="2374721"/>
            <a:ext cx="427693" cy="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2" y="914400"/>
            <a:ext cx="3943884" cy="3943884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527804" y="962167"/>
            <a:ext cx="3943884" cy="3943884"/>
            <a:chOff x="4527804" y="962167"/>
            <a:chExt cx="3943884" cy="394388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25252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804" y="962167"/>
              <a:ext cx="3943884" cy="3943884"/>
            </a:xfrm>
            <a:prstGeom prst="rect">
              <a:avLst/>
            </a:prstGeom>
          </p:spPr>
        </p:pic>
        <p:sp>
          <p:nvSpPr>
            <p:cNvPr id="9" name="Flussdiagramm: Vorbereitung 8"/>
            <p:cNvSpPr/>
            <p:nvPr/>
          </p:nvSpPr>
          <p:spPr>
            <a:xfrm>
              <a:off x="5800297" y="1276065"/>
              <a:ext cx="1453488" cy="559558"/>
            </a:xfrm>
            <a:prstGeom prst="flowChartPreparat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4210635"/>
            <a:ext cx="1585689" cy="40581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9682" r="5524" b="35238"/>
          <a:stretch/>
        </p:blipFill>
        <p:spPr>
          <a:xfrm>
            <a:off x="5786175" y="1586877"/>
            <a:ext cx="1481732" cy="59302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9682" r="5524" b="35238"/>
          <a:stretch/>
        </p:blipFill>
        <p:spPr>
          <a:xfrm>
            <a:off x="3002264" y="1922351"/>
            <a:ext cx="643518" cy="2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78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HG-Schriftarten">
      <a:majorFont>
        <a:latin typeface="Frutiger LT Com 55 Roman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58B4D496-F4E6-4042-B953-B57CFB4D5C73}" vid="{D62F9C9F-65DB-4DB3-AD74-66304432A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Frutiger LT Com 45 Light</vt:lpstr>
      <vt:lpstr>Frutiger LT Com 55 Roman</vt:lpstr>
      <vt:lpstr>Design1</vt:lpstr>
      <vt:lpstr>PowerPoint-Präsentation</vt:lpstr>
      <vt:lpstr>PowerPoint-Präsentation</vt:lpstr>
    </vt:vector>
  </TitlesOfParts>
  <Company>Fraunhofer ILT Aachen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Nicole Grubert</dc:creator>
  <cp:lastModifiedBy>Nicole Grubert</cp:lastModifiedBy>
  <cp:revision>14</cp:revision>
  <cp:lastPrinted>2018-11-06T13:27:29Z</cp:lastPrinted>
  <dcterms:created xsi:type="dcterms:W3CDTF">2018-11-06T07:46:55Z</dcterms:created>
  <dcterms:modified xsi:type="dcterms:W3CDTF">2018-11-06T13:45:33Z</dcterms:modified>
</cp:coreProperties>
</file>