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81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6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12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37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32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38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9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0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48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0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A1F0-C41C-424F-8AFF-355D59EE20E4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B3808-F1A3-4242-B428-F17BC5A5BD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0453" y="345247"/>
            <a:ext cx="10515600" cy="618849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Ablauf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06" y="964096"/>
            <a:ext cx="6748809" cy="50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184" y="326680"/>
            <a:ext cx="10515600" cy="618849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Mustererkennung</a:t>
            </a:r>
            <a:endParaRPr lang="de-DE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17" y="1326745"/>
            <a:ext cx="6422438" cy="500256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205868" y="945529"/>
            <a:ext cx="4711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Aufbau: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7*12 = 84 Gitterpunkte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Jeder Gitterpunkt hat ein Attribut (Intensität des Lichteinfalls gemessen durch </a:t>
            </a:r>
            <a:r>
              <a:rPr lang="de-DE" dirty="0" err="1" smtClean="0"/>
              <a:t>Photodiode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Jeder Datensatz hat also 84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 trainierenden Datensatz aufnehmen (Hand rein halten, bisschen bewegen, dabei immer messen)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Speichern der Werte der </a:t>
            </a:r>
            <a:r>
              <a:rPr lang="de-DE" dirty="0" err="1"/>
              <a:t>Photodioden</a:t>
            </a:r>
            <a:r>
              <a:rPr lang="de-DE" dirty="0"/>
              <a:t> und der Handstellung in eine Excel </a:t>
            </a:r>
            <a:r>
              <a:rPr lang="de-DE" dirty="0" smtClean="0"/>
              <a:t>Tabelle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Rauschen vom Datensatz entfernen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Datensätze mischen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Trainings und Testdatensätze aufteilen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Trainieren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Testen und validieren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6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184" y="326680"/>
            <a:ext cx="10515600" cy="618849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Schnittstelle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97156" y="1700902"/>
            <a:ext cx="4711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Photodiodenfeld</a:t>
            </a:r>
            <a:r>
              <a:rPr lang="de-DE" b="1" dirty="0" smtClean="0"/>
              <a:t> zu PC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Array mit allen Sensorwerten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smtClean="0"/>
              <a:t>PC zu Laserharfe/Auto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Steuerungssignal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424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Ablauf</vt:lpstr>
      <vt:lpstr>Mustererkennung</vt:lpstr>
      <vt:lpstr>Schnittstelle</vt:lpstr>
    </vt:vector>
  </TitlesOfParts>
  <Company>Fraunhofer ILT Aachen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Cailing Fu</dc:creator>
  <cp:lastModifiedBy>Cailing Fu</cp:lastModifiedBy>
  <cp:revision>2</cp:revision>
  <dcterms:created xsi:type="dcterms:W3CDTF">2018-07-02T10:40:09Z</dcterms:created>
  <dcterms:modified xsi:type="dcterms:W3CDTF">2018-07-02T10:48:00Z</dcterms:modified>
</cp:coreProperties>
</file>