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5C432-060B-4BF9-AAF4-FDD9A3429078}" v="2" dt="2022-03-28T11:04:39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aldi, Pietro" userId="1a89cf1d-7e1d-497b-b87e-8bd4b037a413" providerId="ADAL" clId="{E525C432-060B-4BF9-AAF4-FDD9A3429078}"/>
    <pc:docChg chg="undo custSel addSld delSld modSld">
      <pc:chgData name="Rinaldi, Pietro" userId="1a89cf1d-7e1d-497b-b87e-8bd4b037a413" providerId="ADAL" clId="{E525C432-060B-4BF9-AAF4-FDD9A3429078}" dt="2022-03-29T10:15:15.100" v="2104" actId="20577"/>
      <pc:docMkLst>
        <pc:docMk/>
      </pc:docMkLst>
      <pc:sldChg chg="modSp mod">
        <pc:chgData name="Rinaldi, Pietro" userId="1a89cf1d-7e1d-497b-b87e-8bd4b037a413" providerId="ADAL" clId="{E525C432-060B-4BF9-AAF4-FDD9A3429078}" dt="2022-03-28T10:56:57.784" v="3" actId="20577"/>
        <pc:sldMkLst>
          <pc:docMk/>
          <pc:sldMk cId="184022836" sldId="256"/>
        </pc:sldMkLst>
        <pc:spChg chg="mod">
          <ac:chgData name="Rinaldi, Pietro" userId="1a89cf1d-7e1d-497b-b87e-8bd4b037a413" providerId="ADAL" clId="{E525C432-060B-4BF9-AAF4-FDD9A3429078}" dt="2022-03-28T10:56:57.784" v="3" actId="20577"/>
          <ac:spMkLst>
            <pc:docMk/>
            <pc:sldMk cId="184022836" sldId="256"/>
            <ac:spMk id="2" creationId="{5FEC30A9-1799-4218-949F-6B32A500D45E}"/>
          </ac:spMkLst>
        </pc:spChg>
      </pc:sldChg>
      <pc:sldChg chg="del">
        <pc:chgData name="Rinaldi, Pietro" userId="1a89cf1d-7e1d-497b-b87e-8bd4b037a413" providerId="ADAL" clId="{E525C432-060B-4BF9-AAF4-FDD9A3429078}" dt="2022-03-28T10:57:00.134" v="4" actId="47"/>
        <pc:sldMkLst>
          <pc:docMk/>
          <pc:sldMk cId="2741799146" sldId="257"/>
        </pc:sldMkLst>
      </pc:sldChg>
      <pc:sldChg chg="modSp mod">
        <pc:chgData name="Rinaldi, Pietro" userId="1a89cf1d-7e1d-497b-b87e-8bd4b037a413" providerId="ADAL" clId="{E525C432-060B-4BF9-AAF4-FDD9A3429078}" dt="2022-03-29T10:15:15.100" v="2104" actId="20577"/>
        <pc:sldMkLst>
          <pc:docMk/>
          <pc:sldMk cId="359332274" sldId="258"/>
        </pc:sldMkLst>
        <pc:spChg chg="mod">
          <ac:chgData name="Rinaldi, Pietro" userId="1a89cf1d-7e1d-497b-b87e-8bd4b037a413" providerId="ADAL" clId="{E525C432-060B-4BF9-AAF4-FDD9A3429078}" dt="2022-03-29T10:15:15.100" v="2104" actId="20577"/>
          <ac:spMkLst>
            <pc:docMk/>
            <pc:sldMk cId="359332274" sldId="258"/>
            <ac:spMk id="3" creationId="{0C6ED51A-F628-4AA8-8C83-D6DFD3A36DFA}"/>
          </ac:spMkLst>
        </pc:spChg>
      </pc:sldChg>
      <pc:sldChg chg="addSp delSp modSp add del mod">
        <pc:chgData name="Rinaldi, Pietro" userId="1a89cf1d-7e1d-497b-b87e-8bd4b037a413" providerId="ADAL" clId="{E525C432-060B-4BF9-AAF4-FDD9A3429078}" dt="2022-03-28T11:05:31.554" v="845" actId="47"/>
        <pc:sldMkLst>
          <pc:docMk/>
          <pc:sldMk cId="3241436349" sldId="259"/>
        </pc:sldMkLst>
        <pc:spChg chg="mod">
          <ac:chgData name="Rinaldi, Pietro" userId="1a89cf1d-7e1d-497b-b87e-8bd4b037a413" providerId="ADAL" clId="{E525C432-060B-4BF9-AAF4-FDD9A3429078}" dt="2022-03-28T11:00:23.471" v="187" actId="20577"/>
          <ac:spMkLst>
            <pc:docMk/>
            <pc:sldMk cId="3241436349" sldId="259"/>
            <ac:spMk id="3" creationId="{0C6ED51A-F628-4AA8-8C83-D6DFD3A36DFA}"/>
          </ac:spMkLst>
        </pc:spChg>
        <pc:picChg chg="add mod modCrop">
          <ac:chgData name="Rinaldi, Pietro" userId="1a89cf1d-7e1d-497b-b87e-8bd4b037a413" providerId="ADAL" clId="{E525C432-060B-4BF9-AAF4-FDD9A3429078}" dt="2022-03-28T10:59:34.526" v="170" actId="1076"/>
          <ac:picMkLst>
            <pc:docMk/>
            <pc:sldMk cId="3241436349" sldId="259"/>
            <ac:picMk id="5" creationId="{4FFBB63B-5822-4FFF-B609-6F594E873C03}"/>
          </ac:picMkLst>
        </pc:picChg>
        <pc:picChg chg="del">
          <ac:chgData name="Rinaldi, Pietro" userId="1a89cf1d-7e1d-497b-b87e-8bd4b037a413" providerId="ADAL" clId="{E525C432-060B-4BF9-AAF4-FDD9A3429078}" dt="2022-03-28T10:59:16.582" v="163" actId="478"/>
          <ac:picMkLst>
            <pc:docMk/>
            <pc:sldMk cId="3241436349" sldId="259"/>
            <ac:picMk id="6" creationId="{B19C26D3-DEDC-47F5-B6ED-7AC881E2DD74}"/>
          </ac:picMkLst>
        </pc:picChg>
        <pc:picChg chg="add mod">
          <ac:chgData name="Rinaldi, Pietro" userId="1a89cf1d-7e1d-497b-b87e-8bd4b037a413" providerId="ADAL" clId="{E525C432-060B-4BF9-AAF4-FDD9A3429078}" dt="2022-03-28T11:00:00.499" v="174" actId="1076"/>
          <ac:picMkLst>
            <pc:docMk/>
            <pc:sldMk cId="3241436349" sldId="259"/>
            <ac:picMk id="8" creationId="{2E636F1E-0897-45AB-AC8C-1E99674BAF97}"/>
          </ac:picMkLst>
        </pc:picChg>
        <pc:picChg chg="del">
          <ac:chgData name="Rinaldi, Pietro" userId="1a89cf1d-7e1d-497b-b87e-8bd4b037a413" providerId="ADAL" clId="{E525C432-060B-4BF9-AAF4-FDD9A3429078}" dt="2022-03-28T11:00:13.136" v="175" actId="478"/>
          <ac:picMkLst>
            <pc:docMk/>
            <pc:sldMk cId="3241436349" sldId="259"/>
            <ac:picMk id="9" creationId="{D1E90EE8-97DB-4F4F-98CF-83E4196632E9}"/>
          </ac:picMkLst>
        </pc:picChg>
        <pc:picChg chg="add mod">
          <ac:chgData name="Rinaldi, Pietro" userId="1a89cf1d-7e1d-497b-b87e-8bd4b037a413" providerId="ADAL" clId="{E525C432-060B-4BF9-AAF4-FDD9A3429078}" dt="2022-03-28T11:00:20.225" v="178" actId="1076"/>
          <ac:picMkLst>
            <pc:docMk/>
            <pc:sldMk cId="3241436349" sldId="259"/>
            <ac:picMk id="11" creationId="{3E865D9C-A044-40A1-AC42-EDF13D75ADA3}"/>
          </ac:picMkLst>
        </pc:picChg>
        <pc:picChg chg="del">
          <ac:chgData name="Rinaldi, Pietro" userId="1a89cf1d-7e1d-497b-b87e-8bd4b037a413" providerId="ADAL" clId="{E525C432-060B-4BF9-AAF4-FDD9A3429078}" dt="2022-03-28T10:59:56.764" v="171" actId="478"/>
          <ac:picMkLst>
            <pc:docMk/>
            <pc:sldMk cId="3241436349" sldId="259"/>
            <ac:picMk id="25" creationId="{B88ADA9E-9E2E-49E2-9429-24ABD3BBF607}"/>
          </ac:picMkLst>
        </pc:picChg>
      </pc:sldChg>
      <pc:sldChg chg="add del">
        <pc:chgData name="Rinaldi, Pietro" userId="1a89cf1d-7e1d-497b-b87e-8bd4b037a413" providerId="ADAL" clId="{E525C432-060B-4BF9-AAF4-FDD9A3429078}" dt="2022-03-28T11:05:31.554" v="845" actId="47"/>
        <pc:sldMkLst>
          <pc:docMk/>
          <pc:sldMk cId="1263159331" sldId="260"/>
        </pc:sldMkLst>
      </pc:sldChg>
      <pc:sldChg chg="add del">
        <pc:chgData name="Rinaldi, Pietro" userId="1a89cf1d-7e1d-497b-b87e-8bd4b037a413" providerId="ADAL" clId="{E525C432-060B-4BF9-AAF4-FDD9A3429078}" dt="2022-03-28T11:05:31.554" v="845" actId="47"/>
        <pc:sldMkLst>
          <pc:docMk/>
          <pc:sldMk cId="833785953" sldId="261"/>
        </pc:sldMkLst>
      </pc:sldChg>
      <pc:sldChg chg="add del mod modShow">
        <pc:chgData name="Rinaldi, Pietro" userId="1a89cf1d-7e1d-497b-b87e-8bd4b037a413" providerId="ADAL" clId="{E525C432-060B-4BF9-AAF4-FDD9A3429078}" dt="2022-03-28T11:12:04.118" v="1731" actId="729"/>
        <pc:sldMkLst>
          <pc:docMk/>
          <pc:sldMk cId="1695674884" sldId="262"/>
        </pc:sldMkLst>
      </pc:sldChg>
      <pc:sldChg chg="add del">
        <pc:chgData name="Rinaldi, Pietro" userId="1a89cf1d-7e1d-497b-b87e-8bd4b037a413" providerId="ADAL" clId="{E525C432-060B-4BF9-AAF4-FDD9A3429078}" dt="2022-03-28T11:11:58.151" v="1730" actId="47"/>
        <pc:sldMkLst>
          <pc:docMk/>
          <pc:sldMk cId="3944725363" sldId="264"/>
        </pc:sldMkLst>
      </pc:sldChg>
      <pc:sldChg chg="modSp add mod">
        <pc:chgData name="Rinaldi, Pietro" userId="1a89cf1d-7e1d-497b-b87e-8bd4b037a413" providerId="ADAL" clId="{E525C432-060B-4BF9-AAF4-FDD9A3429078}" dt="2022-03-28T11:56:05.620" v="1959" actId="20577"/>
        <pc:sldMkLst>
          <pc:docMk/>
          <pc:sldMk cId="2105833478" sldId="265"/>
        </pc:sldMkLst>
        <pc:spChg chg="mod">
          <ac:chgData name="Rinaldi, Pietro" userId="1a89cf1d-7e1d-497b-b87e-8bd4b037a413" providerId="ADAL" clId="{E525C432-060B-4BF9-AAF4-FDD9A3429078}" dt="2022-03-28T11:01:33.195" v="224" actId="20577"/>
          <ac:spMkLst>
            <pc:docMk/>
            <pc:sldMk cId="2105833478" sldId="265"/>
            <ac:spMk id="2" creationId="{EFBDC90F-0489-49DA-86E5-2F81E2E7342C}"/>
          </ac:spMkLst>
        </pc:spChg>
        <pc:spChg chg="mod">
          <ac:chgData name="Rinaldi, Pietro" userId="1a89cf1d-7e1d-497b-b87e-8bd4b037a413" providerId="ADAL" clId="{E525C432-060B-4BF9-AAF4-FDD9A3429078}" dt="2022-03-28T11:56:05.620" v="1959" actId="20577"/>
          <ac:spMkLst>
            <pc:docMk/>
            <pc:sldMk cId="2105833478" sldId="265"/>
            <ac:spMk id="3" creationId="{0C6ED51A-F628-4AA8-8C83-D6DFD3A36DFA}"/>
          </ac:spMkLst>
        </pc:spChg>
      </pc:sldChg>
      <pc:sldChg chg="modSp add mod">
        <pc:chgData name="Rinaldi, Pietro" userId="1a89cf1d-7e1d-497b-b87e-8bd4b037a413" providerId="ADAL" clId="{E525C432-060B-4BF9-AAF4-FDD9A3429078}" dt="2022-03-28T11:57:10.664" v="2098" actId="20577"/>
        <pc:sldMkLst>
          <pc:docMk/>
          <pc:sldMk cId="27734685" sldId="266"/>
        </pc:sldMkLst>
        <pc:spChg chg="mod">
          <ac:chgData name="Rinaldi, Pietro" userId="1a89cf1d-7e1d-497b-b87e-8bd4b037a413" providerId="ADAL" clId="{E525C432-060B-4BF9-AAF4-FDD9A3429078}" dt="2022-03-28T11:04:46.248" v="789" actId="20577"/>
          <ac:spMkLst>
            <pc:docMk/>
            <pc:sldMk cId="27734685" sldId="266"/>
            <ac:spMk id="2" creationId="{EFBDC90F-0489-49DA-86E5-2F81E2E7342C}"/>
          </ac:spMkLst>
        </pc:spChg>
        <pc:spChg chg="mod">
          <ac:chgData name="Rinaldi, Pietro" userId="1a89cf1d-7e1d-497b-b87e-8bd4b037a413" providerId="ADAL" clId="{E525C432-060B-4BF9-AAF4-FDD9A3429078}" dt="2022-03-28T11:57:10.664" v="2098" actId="20577"/>
          <ac:spMkLst>
            <pc:docMk/>
            <pc:sldMk cId="27734685" sldId="266"/>
            <ac:spMk id="3" creationId="{0C6ED51A-F628-4AA8-8C83-D6DFD3A36DFA}"/>
          </ac:spMkLst>
        </pc:spChg>
      </pc:sldChg>
    </pc:docChg>
  </pc:docChgLst>
  <pc:docChgLst>
    <pc:chgData name="Rinaldi, Pietro" userId="1a89cf1d-7e1d-497b-b87e-8bd4b037a413" providerId="ADAL" clId="{0BDB2F04-43E4-40AD-B8F2-2F9A002A565F}"/>
    <pc:docChg chg="custSel modSld">
      <pc:chgData name="Rinaldi, Pietro" userId="1a89cf1d-7e1d-497b-b87e-8bd4b037a413" providerId="ADAL" clId="{0BDB2F04-43E4-40AD-B8F2-2F9A002A565F}" dt="2022-03-25T14:49:24.785" v="364" actId="20577"/>
      <pc:docMkLst>
        <pc:docMk/>
      </pc:docMkLst>
      <pc:sldChg chg="modSp mod">
        <pc:chgData name="Rinaldi, Pietro" userId="1a89cf1d-7e1d-497b-b87e-8bd4b037a413" providerId="ADAL" clId="{0BDB2F04-43E4-40AD-B8F2-2F9A002A565F}" dt="2022-03-25T09:26:10.966" v="38" actId="20577"/>
        <pc:sldMkLst>
          <pc:docMk/>
          <pc:sldMk cId="359332274" sldId="258"/>
        </pc:sldMkLst>
        <pc:spChg chg="mod">
          <ac:chgData name="Rinaldi, Pietro" userId="1a89cf1d-7e1d-497b-b87e-8bd4b037a413" providerId="ADAL" clId="{0BDB2F04-43E4-40AD-B8F2-2F9A002A565F}" dt="2022-03-25T09:26:10.966" v="38" actId="20577"/>
          <ac:spMkLst>
            <pc:docMk/>
            <pc:sldMk cId="359332274" sldId="258"/>
            <ac:spMk id="3" creationId="{0C6ED51A-F628-4AA8-8C83-D6DFD3A36DFA}"/>
          </ac:spMkLst>
        </pc:spChg>
      </pc:sldChg>
      <pc:sldChg chg="modSp mod">
        <pc:chgData name="Rinaldi, Pietro" userId="1a89cf1d-7e1d-497b-b87e-8bd4b037a413" providerId="ADAL" clId="{0BDB2F04-43E4-40AD-B8F2-2F9A002A565F}" dt="2022-03-25T14:49:00.253" v="309" actId="20577"/>
        <pc:sldMkLst>
          <pc:docMk/>
          <pc:sldMk cId="1263159331" sldId="260"/>
        </pc:sldMkLst>
        <pc:spChg chg="mod">
          <ac:chgData name="Rinaldi, Pietro" userId="1a89cf1d-7e1d-497b-b87e-8bd4b037a413" providerId="ADAL" clId="{0BDB2F04-43E4-40AD-B8F2-2F9A002A565F}" dt="2022-03-25T14:49:00.253" v="309" actId="20577"/>
          <ac:spMkLst>
            <pc:docMk/>
            <pc:sldMk cId="1263159331" sldId="260"/>
            <ac:spMk id="3" creationId="{0C6ED51A-F628-4AA8-8C83-D6DFD3A36DFA}"/>
          </ac:spMkLst>
        </pc:spChg>
      </pc:sldChg>
      <pc:sldChg chg="addSp delSp modSp mod">
        <pc:chgData name="Rinaldi, Pietro" userId="1a89cf1d-7e1d-497b-b87e-8bd4b037a413" providerId="ADAL" clId="{0BDB2F04-43E4-40AD-B8F2-2F9A002A565F}" dt="2022-03-25T14:48:41.417" v="288" actId="114"/>
        <pc:sldMkLst>
          <pc:docMk/>
          <pc:sldMk cId="833785953" sldId="261"/>
        </pc:sldMkLst>
        <pc:spChg chg="mod">
          <ac:chgData name="Rinaldi, Pietro" userId="1a89cf1d-7e1d-497b-b87e-8bd4b037a413" providerId="ADAL" clId="{0BDB2F04-43E4-40AD-B8F2-2F9A002A565F}" dt="2022-03-25T14:48:41.417" v="288" actId="114"/>
          <ac:spMkLst>
            <pc:docMk/>
            <pc:sldMk cId="833785953" sldId="261"/>
            <ac:spMk id="3" creationId="{0C6ED51A-F628-4AA8-8C83-D6DFD3A36DFA}"/>
          </ac:spMkLst>
        </pc:spChg>
        <pc:spChg chg="mod">
          <ac:chgData name="Rinaldi, Pietro" userId="1a89cf1d-7e1d-497b-b87e-8bd4b037a413" providerId="ADAL" clId="{0BDB2F04-43E4-40AD-B8F2-2F9A002A565F}" dt="2022-03-25T14:48:03.865" v="273" actId="20577"/>
          <ac:spMkLst>
            <pc:docMk/>
            <pc:sldMk cId="833785953" sldId="261"/>
            <ac:spMk id="9" creationId="{2BD4533C-3165-4FA4-86F8-2F2E9239F013}"/>
          </ac:spMkLst>
        </pc:spChg>
        <pc:picChg chg="del">
          <ac:chgData name="Rinaldi, Pietro" userId="1a89cf1d-7e1d-497b-b87e-8bd4b037a413" providerId="ADAL" clId="{0BDB2F04-43E4-40AD-B8F2-2F9A002A565F}" dt="2022-03-25T14:47:53.589" v="270" actId="478"/>
          <ac:picMkLst>
            <pc:docMk/>
            <pc:sldMk cId="833785953" sldId="261"/>
            <ac:picMk id="5" creationId="{43E7086B-7603-48C4-AB73-EA2A94B02927}"/>
          </ac:picMkLst>
        </pc:picChg>
        <pc:picChg chg="del">
          <ac:chgData name="Rinaldi, Pietro" userId="1a89cf1d-7e1d-497b-b87e-8bd4b037a413" providerId="ADAL" clId="{0BDB2F04-43E4-40AD-B8F2-2F9A002A565F}" dt="2022-03-25T14:47:54.184" v="271" actId="478"/>
          <ac:picMkLst>
            <pc:docMk/>
            <pc:sldMk cId="833785953" sldId="261"/>
            <ac:picMk id="6" creationId="{C84BAB2F-DE15-40B1-A7DE-DEAA173955C0}"/>
          </ac:picMkLst>
        </pc:picChg>
        <pc:picChg chg="add mod">
          <ac:chgData name="Rinaldi, Pietro" userId="1a89cf1d-7e1d-497b-b87e-8bd4b037a413" providerId="ADAL" clId="{0BDB2F04-43E4-40AD-B8F2-2F9A002A565F}" dt="2022-03-25T14:48:23.903" v="279" actId="1076"/>
          <ac:picMkLst>
            <pc:docMk/>
            <pc:sldMk cId="833785953" sldId="261"/>
            <ac:picMk id="7" creationId="{7D871E50-8BBD-4982-8F6A-A9AF7CF02818}"/>
          </ac:picMkLst>
        </pc:picChg>
        <pc:picChg chg="add mod">
          <ac:chgData name="Rinaldi, Pietro" userId="1a89cf1d-7e1d-497b-b87e-8bd4b037a413" providerId="ADAL" clId="{0BDB2F04-43E4-40AD-B8F2-2F9A002A565F}" dt="2022-03-25T14:48:36.151" v="283" actId="1076"/>
          <ac:picMkLst>
            <pc:docMk/>
            <pc:sldMk cId="833785953" sldId="261"/>
            <ac:picMk id="10" creationId="{76FE1C75-7F66-4645-961D-A8D857A3D6C4}"/>
          </ac:picMkLst>
        </pc:picChg>
      </pc:sldChg>
      <pc:sldChg chg="modSp mod">
        <pc:chgData name="Rinaldi, Pietro" userId="1a89cf1d-7e1d-497b-b87e-8bd4b037a413" providerId="ADAL" clId="{0BDB2F04-43E4-40AD-B8F2-2F9A002A565F}" dt="2022-03-25T09:29:09.386" v="204" actId="6549"/>
        <pc:sldMkLst>
          <pc:docMk/>
          <pc:sldMk cId="1695674884" sldId="262"/>
        </pc:sldMkLst>
        <pc:spChg chg="mod">
          <ac:chgData name="Rinaldi, Pietro" userId="1a89cf1d-7e1d-497b-b87e-8bd4b037a413" providerId="ADAL" clId="{0BDB2F04-43E4-40AD-B8F2-2F9A002A565F}" dt="2022-03-25T09:29:09.386" v="204" actId="6549"/>
          <ac:spMkLst>
            <pc:docMk/>
            <pc:sldMk cId="1695674884" sldId="262"/>
            <ac:spMk id="3" creationId="{0C6ED51A-F628-4AA8-8C83-D6DFD3A36DFA}"/>
          </ac:spMkLst>
        </pc:spChg>
      </pc:sldChg>
      <pc:sldChg chg="modSp mod">
        <pc:chgData name="Rinaldi, Pietro" userId="1a89cf1d-7e1d-497b-b87e-8bd4b037a413" providerId="ADAL" clId="{0BDB2F04-43E4-40AD-B8F2-2F9A002A565F}" dt="2022-03-25T14:49:24.785" v="364" actId="20577"/>
        <pc:sldMkLst>
          <pc:docMk/>
          <pc:sldMk cId="3944725363" sldId="264"/>
        </pc:sldMkLst>
        <pc:spChg chg="mod">
          <ac:chgData name="Rinaldi, Pietro" userId="1a89cf1d-7e1d-497b-b87e-8bd4b037a413" providerId="ADAL" clId="{0BDB2F04-43E4-40AD-B8F2-2F9A002A565F}" dt="2022-03-25T14:49:24.785" v="364" actId="20577"/>
          <ac:spMkLst>
            <pc:docMk/>
            <pc:sldMk cId="3944725363" sldId="264"/>
            <ac:spMk id="3" creationId="{0C6ED51A-F628-4AA8-8C83-D6DFD3A36DFA}"/>
          </ac:spMkLst>
        </pc:spChg>
      </pc:sldChg>
    </pc:docChg>
  </pc:docChgLst>
  <pc:docChgLst>
    <pc:chgData name="Rinaldi, Pietro" userId="1a89cf1d-7e1d-497b-b87e-8bd4b037a413" providerId="ADAL" clId="{96D2FA6B-F4B7-4925-9C2A-48213907505F}"/>
    <pc:docChg chg="custSel addSld modSld">
      <pc:chgData name="Rinaldi, Pietro" userId="1a89cf1d-7e1d-497b-b87e-8bd4b037a413" providerId="ADAL" clId="{96D2FA6B-F4B7-4925-9C2A-48213907505F}" dt="2022-03-21T15:12:09.064" v="1112" actId="20577"/>
      <pc:docMkLst>
        <pc:docMk/>
      </pc:docMkLst>
      <pc:sldChg chg="modSp mod">
        <pc:chgData name="Rinaldi, Pietro" userId="1a89cf1d-7e1d-497b-b87e-8bd4b037a413" providerId="ADAL" clId="{96D2FA6B-F4B7-4925-9C2A-48213907505F}" dt="2022-03-21T13:30:47.677" v="1103" actId="1076"/>
        <pc:sldMkLst>
          <pc:docMk/>
          <pc:sldMk cId="2741799146" sldId="257"/>
        </pc:sldMkLst>
        <pc:spChg chg="mod">
          <ac:chgData name="Rinaldi, Pietro" userId="1a89cf1d-7e1d-497b-b87e-8bd4b037a413" providerId="ADAL" clId="{96D2FA6B-F4B7-4925-9C2A-48213907505F}" dt="2022-03-21T13:29:59.858" v="1083" actId="27636"/>
          <ac:spMkLst>
            <pc:docMk/>
            <pc:sldMk cId="2741799146" sldId="257"/>
            <ac:spMk id="94" creationId="{D1D3062C-FB2E-4AE2-9F9C-8AD291AA8619}"/>
          </ac:spMkLst>
        </pc:spChg>
        <pc:spChg chg="mod">
          <ac:chgData name="Rinaldi, Pietro" userId="1a89cf1d-7e1d-497b-b87e-8bd4b037a413" providerId="ADAL" clId="{96D2FA6B-F4B7-4925-9C2A-48213907505F}" dt="2022-03-21T13:30:26.381" v="1091" actId="1076"/>
          <ac:spMkLst>
            <pc:docMk/>
            <pc:sldMk cId="2741799146" sldId="257"/>
            <ac:spMk id="103" creationId="{E08AEF4C-1955-413E-A64E-6B2C08AA1483}"/>
          </ac:spMkLst>
        </pc:spChg>
        <pc:spChg chg="mod">
          <ac:chgData name="Rinaldi, Pietro" userId="1a89cf1d-7e1d-497b-b87e-8bd4b037a413" providerId="ADAL" clId="{96D2FA6B-F4B7-4925-9C2A-48213907505F}" dt="2022-03-21T13:30:11.313" v="1086" actId="1076"/>
          <ac:spMkLst>
            <pc:docMk/>
            <pc:sldMk cId="2741799146" sldId="257"/>
            <ac:spMk id="104" creationId="{2D0AC31B-B9CC-4D3F-910D-6A466C2675E8}"/>
          </ac:spMkLst>
        </pc:spChg>
        <pc:picChg chg="mod">
          <ac:chgData name="Rinaldi, Pietro" userId="1a89cf1d-7e1d-497b-b87e-8bd4b037a413" providerId="ADAL" clId="{96D2FA6B-F4B7-4925-9C2A-48213907505F}" dt="2022-03-21T13:30:26.381" v="1091" actId="1076"/>
          <ac:picMkLst>
            <pc:docMk/>
            <pc:sldMk cId="2741799146" sldId="257"/>
            <ac:picMk id="95" creationId="{25DEBEF9-C00F-4B2F-8446-3C482BC8F52C}"/>
          </ac:picMkLst>
        </pc:picChg>
        <pc:picChg chg="mod">
          <ac:chgData name="Rinaldi, Pietro" userId="1a89cf1d-7e1d-497b-b87e-8bd4b037a413" providerId="ADAL" clId="{96D2FA6B-F4B7-4925-9C2A-48213907505F}" dt="2022-03-21T13:30:47.677" v="1103" actId="1076"/>
          <ac:picMkLst>
            <pc:docMk/>
            <pc:sldMk cId="2741799146" sldId="257"/>
            <ac:picMk id="1026" creationId="{0F2D40CD-42DE-4821-8954-3DB7BB30BB1A}"/>
          </ac:picMkLst>
        </pc:picChg>
        <pc:picChg chg="mod">
          <ac:chgData name="Rinaldi, Pietro" userId="1a89cf1d-7e1d-497b-b87e-8bd4b037a413" providerId="ADAL" clId="{96D2FA6B-F4B7-4925-9C2A-48213907505F}" dt="2022-03-21T13:30:43.088" v="1102" actId="1076"/>
          <ac:picMkLst>
            <pc:docMk/>
            <pc:sldMk cId="2741799146" sldId="257"/>
            <ac:picMk id="1028" creationId="{70C24A12-BAB8-40D3-9D44-8E707FB73E4D}"/>
          </ac:picMkLst>
        </pc:picChg>
        <pc:picChg chg="mod">
          <ac:chgData name="Rinaldi, Pietro" userId="1a89cf1d-7e1d-497b-b87e-8bd4b037a413" providerId="ADAL" clId="{96D2FA6B-F4B7-4925-9C2A-48213907505F}" dt="2022-03-21T13:30:40.839" v="1100" actId="1076"/>
          <ac:picMkLst>
            <pc:docMk/>
            <pc:sldMk cId="2741799146" sldId="257"/>
            <ac:picMk id="1030" creationId="{BE508F0B-5E61-4C91-AC43-BF34115EB2F7}"/>
          </ac:picMkLst>
        </pc:picChg>
        <pc:picChg chg="mod">
          <ac:chgData name="Rinaldi, Pietro" userId="1a89cf1d-7e1d-497b-b87e-8bd4b037a413" providerId="ADAL" clId="{96D2FA6B-F4B7-4925-9C2A-48213907505F}" dt="2022-03-21T13:30:41.887" v="1101" actId="1076"/>
          <ac:picMkLst>
            <pc:docMk/>
            <pc:sldMk cId="2741799146" sldId="257"/>
            <ac:picMk id="1032" creationId="{7366E844-F630-472A-9BD8-684757E3FEAC}"/>
          </ac:picMkLst>
        </pc:picChg>
        <pc:picChg chg="mod">
          <ac:chgData name="Rinaldi, Pietro" userId="1a89cf1d-7e1d-497b-b87e-8bd4b037a413" providerId="ADAL" clId="{96D2FA6B-F4B7-4925-9C2A-48213907505F}" dt="2022-03-21T13:30:26.381" v="1091" actId="1076"/>
          <ac:picMkLst>
            <pc:docMk/>
            <pc:sldMk cId="2741799146" sldId="257"/>
            <ac:picMk id="1034" creationId="{88BC6216-D917-4576-A15A-0634090EAF7F}"/>
          </ac:picMkLst>
        </pc:picChg>
      </pc:sldChg>
      <pc:sldChg chg="modSp mod">
        <pc:chgData name="Rinaldi, Pietro" userId="1a89cf1d-7e1d-497b-b87e-8bd4b037a413" providerId="ADAL" clId="{96D2FA6B-F4B7-4925-9C2A-48213907505F}" dt="2022-03-21T12:15:30.197" v="948" actId="20577"/>
        <pc:sldMkLst>
          <pc:docMk/>
          <pc:sldMk cId="359332274" sldId="258"/>
        </pc:sldMkLst>
        <pc:spChg chg="mod">
          <ac:chgData name="Rinaldi, Pietro" userId="1a89cf1d-7e1d-497b-b87e-8bd4b037a413" providerId="ADAL" clId="{96D2FA6B-F4B7-4925-9C2A-48213907505F}" dt="2022-03-21T12:15:30.197" v="948" actId="20577"/>
          <ac:spMkLst>
            <pc:docMk/>
            <pc:sldMk cId="359332274" sldId="258"/>
            <ac:spMk id="3" creationId="{0C6ED51A-F628-4AA8-8C83-D6DFD3A36DFA}"/>
          </ac:spMkLst>
        </pc:spChg>
      </pc:sldChg>
      <pc:sldChg chg="modSp mod">
        <pc:chgData name="Rinaldi, Pietro" userId="1a89cf1d-7e1d-497b-b87e-8bd4b037a413" providerId="ADAL" clId="{96D2FA6B-F4B7-4925-9C2A-48213907505F}" dt="2022-03-21T12:07:13.954" v="13" actId="6549"/>
        <pc:sldMkLst>
          <pc:docMk/>
          <pc:sldMk cId="1263159331" sldId="260"/>
        </pc:sldMkLst>
        <pc:spChg chg="mod">
          <ac:chgData name="Rinaldi, Pietro" userId="1a89cf1d-7e1d-497b-b87e-8bd4b037a413" providerId="ADAL" clId="{96D2FA6B-F4B7-4925-9C2A-48213907505F}" dt="2022-03-21T12:07:13.954" v="13" actId="6549"/>
          <ac:spMkLst>
            <pc:docMk/>
            <pc:sldMk cId="1263159331" sldId="260"/>
            <ac:spMk id="3" creationId="{0C6ED51A-F628-4AA8-8C83-D6DFD3A36DFA}"/>
          </ac:spMkLst>
        </pc:spChg>
      </pc:sldChg>
      <pc:sldChg chg="addSp delSp modSp mod">
        <pc:chgData name="Rinaldi, Pietro" userId="1a89cf1d-7e1d-497b-b87e-8bd4b037a413" providerId="ADAL" clId="{96D2FA6B-F4B7-4925-9C2A-48213907505F}" dt="2022-03-21T15:12:09.064" v="1112" actId="20577"/>
        <pc:sldMkLst>
          <pc:docMk/>
          <pc:sldMk cId="833785953" sldId="261"/>
        </pc:sldMkLst>
        <pc:spChg chg="mod">
          <ac:chgData name="Rinaldi, Pietro" userId="1a89cf1d-7e1d-497b-b87e-8bd4b037a413" providerId="ADAL" clId="{96D2FA6B-F4B7-4925-9C2A-48213907505F}" dt="2022-03-21T15:12:09.064" v="1112" actId="20577"/>
          <ac:spMkLst>
            <pc:docMk/>
            <pc:sldMk cId="833785953" sldId="261"/>
            <ac:spMk id="3" creationId="{0C6ED51A-F628-4AA8-8C83-D6DFD3A36DFA}"/>
          </ac:spMkLst>
        </pc:spChg>
        <pc:spChg chg="add mod">
          <ac:chgData name="Rinaldi, Pietro" userId="1a89cf1d-7e1d-497b-b87e-8bd4b037a413" providerId="ADAL" clId="{96D2FA6B-F4B7-4925-9C2A-48213907505F}" dt="2022-03-21T13:19:48.074" v="1035" actId="1076"/>
          <ac:spMkLst>
            <pc:docMk/>
            <pc:sldMk cId="833785953" sldId="261"/>
            <ac:spMk id="9" creationId="{2BD4533C-3165-4FA4-86F8-2F2E9239F013}"/>
          </ac:spMkLst>
        </pc:spChg>
        <pc:picChg chg="add mod">
          <ac:chgData name="Rinaldi, Pietro" userId="1a89cf1d-7e1d-497b-b87e-8bd4b037a413" providerId="ADAL" clId="{96D2FA6B-F4B7-4925-9C2A-48213907505F}" dt="2022-03-21T13:18:36.353" v="989" actId="1076"/>
          <ac:picMkLst>
            <pc:docMk/>
            <pc:sldMk cId="833785953" sldId="261"/>
            <ac:picMk id="5" creationId="{43E7086B-7603-48C4-AB73-EA2A94B02927}"/>
          </ac:picMkLst>
        </pc:picChg>
        <pc:picChg chg="add mod">
          <ac:chgData name="Rinaldi, Pietro" userId="1a89cf1d-7e1d-497b-b87e-8bd4b037a413" providerId="ADAL" clId="{96D2FA6B-F4B7-4925-9C2A-48213907505F}" dt="2022-03-21T15:11:34.123" v="1108" actId="1076"/>
          <ac:picMkLst>
            <pc:docMk/>
            <pc:sldMk cId="833785953" sldId="261"/>
            <ac:picMk id="6" creationId="{C84BAB2F-DE15-40B1-A7DE-DEAA173955C0}"/>
          </ac:picMkLst>
        </pc:picChg>
        <pc:picChg chg="add del mod">
          <ac:chgData name="Rinaldi, Pietro" userId="1a89cf1d-7e1d-497b-b87e-8bd4b037a413" providerId="ADAL" clId="{96D2FA6B-F4B7-4925-9C2A-48213907505F}" dt="2022-03-21T15:11:26.721" v="1104" actId="478"/>
          <ac:picMkLst>
            <pc:docMk/>
            <pc:sldMk cId="833785953" sldId="261"/>
            <ac:picMk id="7" creationId="{710A7F78-28AA-4B6F-B4E1-A5E5F4462D07}"/>
          </ac:picMkLst>
        </pc:picChg>
      </pc:sldChg>
      <pc:sldChg chg="modSp mod">
        <pc:chgData name="Rinaldi, Pietro" userId="1a89cf1d-7e1d-497b-b87e-8bd4b037a413" providerId="ADAL" clId="{96D2FA6B-F4B7-4925-9C2A-48213907505F}" dt="2022-03-21T13:22:51.613" v="1081" actId="2710"/>
        <pc:sldMkLst>
          <pc:docMk/>
          <pc:sldMk cId="1695674884" sldId="262"/>
        </pc:sldMkLst>
        <pc:spChg chg="mod">
          <ac:chgData name="Rinaldi, Pietro" userId="1a89cf1d-7e1d-497b-b87e-8bd4b037a413" providerId="ADAL" clId="{96D2FA6B-F4B7-4925-9C2A-48213907505F}" dt="2022-03-21T13:22:51.613" v="1081" actId="2710"/>
          <ac:spMkLst>
            <pc:docMk/>
            <pc:sldMk cId="1695674884" sldId="262"/>
            <ac:spMk id="3" creationId="{0C6ED51A-F628-4AA8-8C83-D6DFD3A36DFA}"/>
          </ac:spMkLst>
        </pc:spChg>
      </pc:sldChg>
      <pc:sldChg chg="modSp add mod">
        <pc:chgData name="Rinaldi, Pietro" userId="1a89cf1d-7e1d-497b-b87e-8bd4b037a413" providerId="ADAL" clId="{96D2FA6B-F4B7-4925-9C2A-48213907505F}" dt="2022-03-21T12:10:42.165" v="670" actId="313"/>
        <pc:sldMkLst>
          <pc:docMk/>
          <pc:sldMk cId="3944725363" sldId="264"/>
        </pc:sldMkLst>
        <pc:spChg chg="mod">
          <ac:chgData name="Rinaldi, Pietro" userId="1a89cf1d-7e1d-497b-b87e-8bd4b037a413" providerId="ADAL" clId="{96D2FA6B-F4B7-4925-9C2A-48213907505F}" dt="2022-03-21T12:07:54.756" v="91" actId="20577"/>
          <ac:spMkLst>
            <pc:docMk/>
            <pc:sldMk cId="3944725363" sldId="264"/>
            <ac:spMk id="2" creationId="{EFBDC90F-0489-49DA-86E5-2F81E2E7342C}"/>
          </ac:spMkLst>
        </pc:spChg>
        <pc:spChg chg="mod">
          <ac:chgData name="Rinaldi, Pietro" userId="1a89cf1d-7e1d-497b-b87e-8bd4b037a413" providerId="ADAL" clId="{96D2FA6B-F4B7-4925-9C2A-48213907505F}" dt="2022-03-21T12:10:42.165" v="670" actId="313"/>
          <ac:spMkLst>
            <pc:docMk/>
            <pc:sldMk cId="3944725363" sldId="264"/>
            <ac:spMk id="3" creationId="{0C6ED51A-F628-4AA8-8C83-D6DFD3A36D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30A9-1799-4218-949F-6B32A500D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E0ADF-7D11-4659-A491-3FA7A610E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Pietro </a:t>
            </a:r>
            <a:r>
              <a:rPr lang="en-US" dirty="0" err="1"/>
              <a:t>rinaldi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40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Problem Statement &amp; Structure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6" y="2603500"/>
            <a:ext cx="10981188" cy="3416300"/>
          </a:xfrm>
        </p:spPr>
        <p:txBody>
          <a:bodyPr/>
          <a:lstStyle/>
          <a:p>
            <a:r>
              <a:rPr lang="en-US" dirty="0"/>
              <a:t>Problem statement: Propensity scoring, rank customers by who’s likeliest to buy Product Cat C</a:t>
            </a:r>
          </a:p>
          <a:p>
            <a:endParaRPr lang="en-US" dirty="0"/>
          </a:p>
          <a:p>
            <a:r>
              <a:rPr lang="en-US" dirty="0"/>
              <a:t>Structure </a:t>
            </a:r>
            <a:r>
              <a:rPr lang="en-US"/>
              <a:t>of the 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EDA: understand what’s the data</a:t>
            </a:r>
          </a:p>
          <a:p>
            <a:pPr lvl="1"/>
            <a:r>
              <a:rPr lang="en-US" dirty="0"/>
              <a:t>Define profile for product C buyers</a:t>
            </a:r>
          </a:p>
          <a:p>
            <a:pPr lvl="1"/>
            <a:r>
              <a:rPr lang="en-US" dirty="0"/>
              <a:t>Feature engineering: get the most of available data</a:t>
            </a:r>
          </a:p>
          <a:p>
            <a:pPr lvl="1"/>
            <a:r>
              <a:rPr lang="en-US" dirty="0"/>
              <a:t>Modeling: feed data through a classifier &amp; fine-tune it </a:t>
            </a:r>
          </a:p>
          <a:p>
            <a:pPr lvl="1"/>
            <a:r>
              <a:rPr lang="en-US" dirty="0"/>
              <a:t>Predicting: generate final predictions</a:t>
            </a:r>
          </a:p>
          <a:p>
            <a:pPr lvl="1"/>
            <a:r>
              <a:rPr lang="en-US" dirty="0"/>
              <a:t>Understanding the predictions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933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Product Cat C buyer profile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6" y="2603500"/>
            <a:ext cx="10981188" cy="37469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Buyers (with a loyalty card) for our target product tend to:</a:t>
            </a:r>
          </a:p>
          <a:p>
            <a:pPr lvl="1"/>
            <a:r>
              <a:rPr lang="en-US" dirty="0"/>
              <a:t>Have higher Loyalty Point balance</a:t>
            </a:r>
          </a:p>
          <a:p>
            <a:pPr lvl="1"/>
            <a:r>
              <a:rPr lang="en-US" dirty="0"/>
              <a:t>Higher debit (frequency of transactions)</a:t>
            </a:r>
          </a:p>
          <a:p>
            <a:pPr lvl="1"/>
            <a:r>
              <a:rPr lang="en-US" dirty="0"/>
              <a:t>Higher sales</a:t>
            </a:r>
          </a:p>
          <a:p>
            <a:pPr lvl="1"/>
            <a:r>
              <a:rPr lang="en-US" dirty="0"/>
              <a:t>They are ~9k unique buyers</a:t>
            </a:r>
          </a:p>
          <a:p>
            <a:pPr lvl="1"/>
            <a:r>
              <a:rPr lang="en-US" dirty="0"/>
              <a:t>Represents 5% of total sales</a:t>
            </a:r>
          </a:p>
          <a:p>
            <a:pPr lvl="1"/>
            <a:r>
              <a:rPr lang="en-US" dirty="0"/>
              <a:t>They are not necessarily </a:t>
            </a:r>
            <a:r>
              <a:rPr lang="en-US" b="1" i="1" dirty="0"/>
              <a:t>the</a:t>
            </a:r>
            <a:r>
              <a:rPr lang="en-US" dirty="0"/>
              <a:t> households which buy the most, but they’re not that far from it either</a:t>
            </a:r>
          </a:p>
          <a:p>
            <a:pPr lvl="1"/>
            <a:endParaRPr lang="en-US" dirty="0"/>
          </a:p>
          <a:p>
            <a:r>
              <a:rPr lang="en-US" dirty="0"/>
              <a:t>Comparing with A and B:</a:t>
            </a:r>
          </a:p>
          <a:p>
            <a:pPr lvl="1"/>
            <a:r>
              <a:rPr lang="en-US" dirty="0"/>
              <a:t>A has higher average sales and spread, comparable frequency but represent 78% of sales</a:t>
            </a:r>
          </a:p>
          <a:p>
            <a:pPr lvl="1"/>
            <a:r>
              <a:rPr lang="en-US" dirty="0"/>
              <a:t>B has lower avg sales &amp; spread, and represents ~14% of sales</a:t>
            </a:r>
          </a:p>
          <a:p>
            <a:pPr lvl="1"/>
            <a:r>
              <a:rPr lang="en-US" dirty="0"/>
              <a:t>The products do not differ materially in average age, revenues or household size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058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Results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5" y="2603500"/>
            <a:ext cx="11358693" cy="37469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Implemented a propensity scoring model</a:t>
            </a:r>
          </a:p>
          <a:p>
            <a:pPr lvl="1"/>
            <a:r>
              <a:rPr lang="en-US" dirty="0"/>
              <a:t>Metrics: the model casts a very “</a:t>
            </a:r>
            <a:r>
              <a:rPr lang="en-US" b="1" dirty="0"/>
              <a:t>narrow fishing net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In over 90% of cases, when the prediction is “buy”, customers indeed buy the target product</a:t>
            </a:r>
          </a:p>
          <a:p>
            <a:pPr lvl="2"/>
            <a:r>
              <a:rPr lang="en-US" dirty="0"/>
              <a:t>However, the downside is that we can only identify ~50% of prospective buyer</a:t>
            </a:r>
          </a:p>
          <a:p>
            <a:pPr lvl="2"/>
            <a:r>
              <a:rPr lang="en-US" dirty="0"/>
              <a:t>This is a trade-off which can be fine-tuned with business input (e.g. capacity constraints / priorities)</a:t>
            </a:r>
          </a:p>
          <a:p>
            <a:pPr lvl="1"/>
            <a:r>
              <a:rPr lang="en-US" dirty="0"/>
              <a:t>Result: we can estimate reliably who could be an ideal target for promoting product category C</a:t>
            </a:r>
          </a:p>
          <a:p>
            <a:pPr lvl="1"/>
            <a:r>
              <a:rPr lang="en-US" dirty="0"/>
              <a:t>Predicted buyers have similar demographic characteristics to actual buyers</a:t>
            </a:r>
          </a:p>
          <a:p>
            <a:pPr lvl="1"/>
            <a:r>
              <a:rPr lang="en-US" dirty="0"/>
              <a:t>In terms of buying behavior, predicted buyers don’t buy a lot – which could signal an interesting </a:t>
            </a:r>
            <a:r>
              <a:rPr lang="en-US" dirty="0" err="1"/>
              <a:t>whitespot</a:t>
            </a:r>
            <a:r>
              <a:rPr lang="en-US" dirty="0"/>
              <a:t> opportunity</a:t>
            </a:r>
          </a:p>
          <a:p>
            <a:pPr lvl="2"/>
            <a:endParaRPr lang="en-US" dirty="0"/>
          </a:p>
          <a:p>
            <a:r>
              <a:rPr lang="en-US" dirty="0"/>
              <a:t>Limitations and next steps:</a:t>
            </a:r>
          </a:p>
          <a:p>
            <a:pPr lvl="1"/>
            <a:r>
              <a:rPr lang="en-US" dirty="0"/>
              <a:t>The model is precise but leaves out significant portion of prospective buyers. If capacity is high, need to fine tune</a:t>
            </a:r>
          </a:p>
          <a:p>
            <a:pPr lvl="1"/>
            <a:r>
              <a:rPr lang="en-US" dirty="0"/>
              <a:t>Collect business feedback and improve model accordingly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90F-0489-49DA-86E5-2F81E2E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opportunities in retail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51A-F628-4AA8-8C83-D6DFD3A3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2603500"/>
            <a:ext cx="11459361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Next best offer</a:t>
            </a:r>
            <a:r>
              <a:rPr lang="en-US" sz="1600" dirty="0"/>
              <a:t>: propose related new products through recommender systems / market basket analysis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Next best </a:t>
            </a:r>
            <a:r>
              <a:rPr lang="en-US" sz="1600" b="1"/>
              <a:t>action</a:t>
            </a:r>
            <a:r>
              <a:rPr lang="en-US" sz="1600"/>
              <a:t>: </a:t>
            </a:r>
            <a:r>
              <a:rPr lang="en-US" sz="1600" dirty="0"/>
              <a:t>use an NBA tool to suggest the next best touchpoint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Clustering</a:t>
            </a:r>
            <a:r>
              <a:rPr lang="en-US" sz="1600" dirty="0"/>
              <a:t> along different variables (RFM, discount, product types…) to unlock insights about consumers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Time series analysis </a:t>
            </a:r>
            <a:r>
              <a:rPr lang="en-US" sz="1600" dirty="0"/>
              <a:t>for forecasting sales, so that inventory management can be improved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Churn</a:t>
            </a:r>
            <a:r>
              <a:rPr lang="en-US" sz="1600" dirty="0"/>
              <a:t> </a:t>
            </a:r>
            <a:r>
              <a:rPr lang="en-US" sz="1600" b="1" dirty="0"/>
              <a:t>prediction</a:t>
            </a:r>
            <a:r>
              <a:rPr lang="en-US" sz="1600" dirty="0"/>
              <a:t> for digital customers to nudge them when they are at high risk of churn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New product introductions: </a:t>
            </a:r>
            <a:r>
              <a:rPr lang="en-US" sz="1600" dirty="0"/>
              <a:t>Look at which product categories have highest growth potential for white-label brands NPIs</a:t>
            </a:r>
          </a:p>
          <a:p>
            <a:pPr>
              <a:lnSpc>
                <a:spcPct val="150000"/>
              </a:lnSpc>
            </a:pP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169567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6B0-CF45-4AA9-B142-B0082E0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Q&amp;A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90600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127</TotalTime>
  <Words>446</Words>
  <Application>Microsoft Office PowerPoint</Application>
  <PresentationFormat>Widescreen</PresentationFormat>
  <Paragraphs>46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Case</vt:lpstr>
      <vt:lpstr>Case – Problem Statement &amp; Structure</vt:lpstr>
      <vt:lpstr>Case – Product Cat C buyer profile</vt:lpstr>
      <vt:lpstr>Case – Results</vt:lpstr>
      <vt:lpstr>Analytics opportunities in retail</vt:lpstr>
      <vt:lpstr>Thank you &amp;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Highbrow Wines Case</dc:title>
  <dc:creator>Rinaldi, Pietro</dc:creator>
  <cp:lastModifiedBy>Rinaldi, Pietro</cp:lastModifiedBy>
  <cp:revision>1</cp:revision>
  <dcterms:created xsi:type="dcterms:W3CDTF">2022-03-21T11:26:22Z</dcterms:created>
  <dcterms:modified xsi:type="dcterms:W3CDTF">2022-03-29T10:15:21Z</dcterms:modified>
</cp:coreProperties>
</file>