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naldi, Pietro" userId="1a89cf1d-7e1d-497b-b87e-8bd4b037a413" providerId="ADAL" clId="{0BDB2F04-43E4-40AD-B8F2-2F9A002A565F}"/>
    <pc:docChg chg="custSel modSld">
      <pc:chgData name="Rinaldi, Pietro" userId="1a89cf1d-7e1d-497b-b87e-8bd4b037a413" providerId="ADAL" clId="{0BDB2F04-43E4-40AD-B8F2-2F9A002A565F}" dt="2022-04-05T11:34:08.445" v="366" actId="6549"/>
      <pc:docMkLst>
        <pc:docMk/>
      </pc:docMkLst>
      <pc:sldChg chg="modSp mod">
        <pc:chgData name="Rinaldi, Pietro" userId="1a89cf1d-7e1d-497b-b87e-8bd4b037a413" providerId="ADAL" clId="{0BDB2F04-43E4-40AD-B8F2-2F9A002A565F}" dt="2022-04-05T11:34:08.445" v="366" actId="6549"/>
        <pc:sldMkLst>
          <pc:docMk/>
          <pc:sldMk cId="2741799146" sldId="257"/>
        </pc:sldMkLst>
        <pc:spChg chg="mod">
          <ac:chgData name="Rinaldi, Pietro" userId="1a89cf1d-7e1d-497b-b87e-8bd4b037a413" providerId="ADAL" clId="{0BDB2F04-43E4-40AD-B8F2-2F9A002A565F}" dt="2022-04-05T11:34:08.445" v="366" actId="6549"/>
          <ac:spMkLst>
            <pc:docMk/>
            <pc:sldMk cId="2741799146" sldId="257"/>
            <ac:spMk id="94" creationId="{D1D3062C-FB2E-4AE2-9F9C-8AD291AA8619}"/>
          </ac:spMkLst>
        </pc:spChg>
      </pc:sldChg>
      <pc:sldChg chg="modSp mod">
        <pc:chgData name="Rinaldi, Pietro" userId="1a89cf1d-7e1d-497b-b87e-8bd4b037a413" providerId="ADAL" clId="{0BDB2F04-43E4-40AD-B8F2-2F9A002A565F}" dt="2022-03-25T09:26:10.966" v="38" actId="20577"/>
        <pc:sldMkLst>
          <pc:docMk/>
          <pc:sldMk cId="359332274" sldId="258"/>
        </pc:sldMkLst>
        <pc:spChg chg="mod">
          <ac:chgData name="Rinaldi, Pietro" userId="1a89cf1d-7e1d-497b-b87e-8bd4b037a413" providerId="ADAL" clId="{0BDB2F04-43E4-40AD-B8F2-2F9A002A565F}" dt="2022-03-25T09:26:10.966" v="38" actId="20577"/>
          <ac:spMkLst>
            <pc:docMk/>
            <pc:sldMk cId="359332274" sldId="258"/>
            <ac:spMk id="3" creationId="{0C6ED51A-F628-4AA8-8C83-D6DFD3A36DFA}"/>
          </ac:spMkLst>
        </pc:spChg>
      </pc:sldChg>
      <pc:sldChg chg="modSp mod">
        <pc:chgData name="Rinaldi, Pietro" userId="1a89cf1d-7e1d-497b-b87e-8bd4b037a413" providerId="ADAL" clId="{0BDB2F04-43E4-40AD-B8F2-2F9A002A565F}" dt="2022-03-25T14:49:00.253" v="309" actId="20577"/>
        <pc:sldMkLst>
          <pc:docMk/>
          <pc:sldMk cId="1263159331" sldId="260"/>
        </pc:sldMkLst>
        <pc:spChg chg="mod">
          <ac:chgData name="Rinaldi, Pietro" userId="1a89cf1d-7e1d-497b-b87e-8bd4b037a413" providerId="ADAL" clId="{0BDB2F04-43E4-40AD-B8F2-2F9A002A565F}" dt="2022-03-25T14:49:00.253" v="309" actId="20577"/>
          <ac:spMkLst>
            <pc:docMk/>
            <pc:sldMk cId="1263159331" sldId="260"/>
            <ac:spMk id="3" creationId="{0C6ED51A-F628-4AA8-8C83-D6DFD3A36DFA}"/>
          </ac:spMkLst>
        </pc:spChg>
      </pc:sldChg>
      <pc:sldChg chg="addSp delSp modSp mod">
        <pc:chgData name="Rinaldi, Pietro" userId="1a89cf1d-7e1d-497b-b87e-8bd4b037a413" providerId="ADAL" clId="{0BDB2F04-43E4-40AD-B8F2-2F9A002A565F}" dt="2022-03-25T14:48:41.417" v="288" actId="114"/>
        <pc:sldMkLst>
          <pc:docMk/>
          <pc:sldMk cId="833785953" sldId="261"/>
        </pc:sldMkLst>
        <pc:spChg chg="mod">
          <ac:chgData name="Rinaldi, Pietro" userId="1a89cf1d-7e1d-497b-b87e-8bd4b037a413" providerId="ADAL" clId="{0BDB2F04-43E4-40AD-B8F2-2F9A002A565F}" dt="2022-03-25T14:48:41.417" v="288" actId="114"/>
          <ac:spMkLst>
            <pc:docMk/>
            <pc:sldMk cId="833785953" sldId="261"/>
            <ac:spMk id="3" creationId="{0C6ED51A-F628-4AA8-8C83-D6DFD3A36DFA}"/>
          </ac:spMkLst>
        </pc:spChg>
        <pc:spChg chg="mod">
          <ac:chgData name="Rinaldi, Pietro" userId="1a89cf1d-7e1d-497b-b87e-8bd4b037a413" providerId="ADAL" clId="{0BDB2F04-43E4-40AD-B8F2-2F9A002A565F}" dt="2022-03-25T14:48:03.865" v="273" actId="20577"/>
          <ac:spMkLst>
            <pc:docMk/>
            <pc:sldMk cId="833785953" sldId="261"/>
            <ac:spMk id="9" creationId="{2BD4533C-3165-4FA4-86F8-2F2E9239F013}"/>
          </ac:spMkLst>
        </pc:spChg>
        <pc:picChg chg="del">
          <ac:chgData name="Rinaldi, Pietro" userId="1a89cf1d-7e1d-497b-b87e-8bd4b037a413" providerId="ADAL" clId="{0BDB2F04-43E4-40AD-B8F2-2F9A002A565F}" dt="2022-03-25T14:47:53.589" v="270" actId="478"/>
          <ac:picMkLst>
            <pc:docMk/>
            <pc:sldMk cId="833785953" sldId="261"/>
            <ac:picMk id="5" creationId="{43E7086B-7603-48C4-AB73-EA2A94B02927}"/>
          </ac:picMkLst>
        </pc:picChg>
        <pc:picChg chg="del">
          <ac:chgData name="Rinaldi, Pietro" userId="1a89cf1d-7e1d-497b-b87e-8bd4b037a413" providerId="ADAL" clId="{0BDB2F04-43E4-40AD-B8F2-2F9A002A565F}" dt="2022-03-25T14:47:54.184" v="271" actId="478"/>
          <ac:picMkLst>
            <pc:docMk/>
            <pc:sldMk cId="833785953" sldId="261"/>
            <ac:picMk id="6" creationId="{C84BAB2F-DE15-40B1-A7DE-DEAA173955C0}"/>
          </ac:picMkLst>
        </pc:picChg>
        <pc:picChg chg="add mod">
          <ac:chgData name="Rinaldi, Pietro" userId="1a89cf1d-7e1d-497b-b87e-8bd4b037a413" providerId="ADAL" clId="{0BDB2F04-43E4-40AD-B8F2-2F9A002A565F}" dt="2022-03-25T14:48:23.903" v="279" actId="1076"/>
          <ac:picMkLst>
            <pc:docMk/>
            <pc:sldMk cId="833785953" sldId="261"/>
            <ac:picMk id="7" creationId="{7D871E50-8BBD-4982-8F6A-A9AF7CF02818}"/>
          </ac:picMkLst>
        </pc:picChg>
        <pc:picChg chg="add mod">
          <ac:chgData name="Rinaldi, Pietro" userId="1a89cf1d-7e1d-497b-b87e-8bd4b037a413" providerId="ADAL" clId="{0BDB2F04-43E4-40AD-B8F2-2F9A002A565F}" dt="2022-03-25T14:48:36.151" v="283" actId="1076"/>
          <ac:picMkLst>
            <pc:docMk/>
            <pc:sldMk cId="833785953" sldId="261"/>
            <ac:picMk id="10" creationId="{76FE1C75-7F66-4645-961D-A8D857A3D6C4}"/>
          </ac:picMkLst>
        </pc:picChg>
      </pc:sldChg>
      <pc:sldChg chg="modSp mod">
        <pc:chgData name="Rinaldi, Pietro" userId="1a89cf1d-7e1d-497b-b87e-8bd4b037a413" providerId="ADAL" clId="{0BDB2F04-43E4-40AD-B8F2-2F9A002A565F}" dt="2022-03-25T09:29:09.386" v="204" actId="6549"/>
        <pc:sldMkLst>
          <pc:docMk/>
          <pc:sldMk cId="1695674884" sldId="262"/>
        </pc:sldMkLst>
        <pc:spChg chg="mod">
          <ac:chgData name="Rinaldi, Pietro" userId="1a89cf1d-7e1d-497b-b87e-8bd4b037a413" providerId="ADAL" clId="{0BDB2F04-43E4-40AD-B8F2-2F9A002A565F}" dt="2022-03-25T09:29:09.386" v="204" actId="6549"/>
          <ac:spMkLst>
            <pc:docMk/>
            <pc:sldMk cId="1695674884" sldId="262"/>
            <ac:spMk id="3" creationId="{0C6ED51A-F628-4AA8-8C83-D6DFD3A36DFA}"/>
          </ac:spMkLst>
        </pc:spChg>
      </pc:sldChg>
      <pc:sldChg chg="modSp mod">
        <pc:chgData name="Rinaldi, Pietro" userId="1a89cf1d-7e1d-497b-b87e-8bd4b037a413" providerId="ADAL" clId="{0BDB2F04-43E4-40AD-B8F2-2F9A002A565F}" dt="2022-03-25T14:49:24.785" v="364" actId="20577"/>
        <pc:sldMkLst>
          <pc:docMk/>
          <pc:sldMk cId="3944725363" sldId="264"/>
        </pc:sldMkLst>
        <pc:spChg chg="mod">
          <ac:chgData name="Rinaldi, Pietro" userId="1a89cf1d-7e1d-497b-b87e-8bd4b037a413" providerId="ADAL" clId="{0BDB2F04-43E4-40AD-B8F2-2F9A002A565F}" dt="2022-03-25T14:49:24.785" v="364" actId="20577"/>
          <ac:spMkLst>
            <pc:docMk/>
            <pc:sldMk cId="3944725363" sldId="264"/>
            <ac:spMk id="3" creationId="{0C6ED51A-F628-4AA8-8C83-D6DFD3A36DFA}"/>
          </ac:spMkLst>
        </pc:spChg>
      </pc:sldChg>
    </pc:docChg>
  </pc:docChgLst>
  <pc:docChgLst>
    <pc:chgData name="Rinaldi, Pietro" userId="1a89cf1d-7e1d-497b-b87e-8bd4b037a413" providerId="ADAL" clId="{96D2FA6B-F4B7-4925-9C2A-48213907505F}"/>
    <pc:docChg chg="custSel addSld modSld">
      <pc:chgData name="Rinaldi, Pietro" userId="1a89cf1d-7e1d-497b-b87e-8bd4b037a413" providerId="ADAL" clId="{96D2FA6B-F4B7-4925-9C2A-48213907505F}" dt="2022-03-21T15:12:09.064" v="1112" actId="20577"/>
      <pc:docMkLst>
        <pc:docMk/>
      </pc:docMkLst>
      <pc:sldChg chg="modSp mod">
        <pc:chgData name="Rinaldi, Pietro" userId="1a89cf1d-7e1d-497b-b87e-8bd4b037a413" providerId="ADAL" clId="{96D2FA6B-F4B7-4925-9C2A-48213907505F}" dt="2022-03-21T13:30:47.677" v="1103" actId="1076"/>
        <pc:sldMkLst>
          <pc:docMk/>
          <pc:sldMk cId="2741799146" sldId="257"/>
        </pc:sldMkLst>
        <pc:spChg chg="mod">
          <ac:chgData name="Rinaldi, Pietro" userId="1a89cf1d-7e1d-497b-b87e-8bd4b037a413" providerId="ADAL" clId="{96D2FA6B-F4B7-4925-9C2A-48213907505F}" dt="2022-03-21T13:29:59.858" v="1083" actId="27636"/>
          <ac:spMkLst>
            <pc:docMk/>
            <pc:sldMk cId="2741799146" sldId="257"/>
            <ac:spMk id="94" creationId="{D1D3062C-FB2E-4AE2-9F9C-8AD291AA8619}"/>
          </ac:spMkLst>
        </pc:spChg>
        <pc:spChg chg="mod">
          <ac:chgData name="Rinaldi, Pietro" userId="1a89cf1d-7e1d-497b-b87e-8bd4b037a413" providerId="ADAL" clId="{96D2FA6B-F4B7-4925-9C2A-48213907505F}" dt="2022-03-21T13:30:26.381" v="1091" actId="1076"/>
          <ac:spMkLst>
            <pc:docMk/>
            <pc:sldMk cId="2741799146" sldId="257"/>
            <ac:spMk id="103" creationId="{E08AEF4C-1955-413E-A64E-6B2C08AA1483}"/>
          </ac:spMkLst>
        </pc:spChg>
        <pc:spChg chg="mod">
          <ac:chgData name="Rinaldi, Pietro" userId="1a89cf1d-7e1d-497b-b87e-8bd4b037a413" providerId="ADAL" clId="{96D2FA6B-F4B7-4925-9C2A-48213907505F}" dt="2022-03-21T13:30:11.313" v="1086" actId="1076"/>
          <ac:spMkLst>
            <pc:docMk/>
            <pc:sldMk cId="2741799146" sldId="257"/>
            <ac:spMk id="104" creationId="{2D0AC31B-B9CC-4D3F-910D-6A466C2675E8}"/>
          </ac:spMkLst>
        </pc:spChg>
        <pc:picChg chg="mod">
          <ac:chgData name="Rinaldi, Pietro" userId="1a89cf1d-7e1d-497b-b87e-8bd4b037a413" providerId="ADAL" clId="{96D2FA6B-F4B7-4925-9C2A-48213907505F}" dt="2022-03-21T13:30:26.381" v="1091" actId="1076"/>
          <ac:picMkLst>
            <pc:docMk/>
            <pc:sldMk cId="2741799146" sldId="257"/>
            <ac:picMk id="95" creationId="{25DEBEF9-C00F-4B2F-8446-3C482BC8F52C}"/>
          </ac:picMkLst>
        </pc:picChg>
        <pc:picChg chg="mod">
          <ac:chgData name="Rinaldi, Pietro" userId="1a89cf1d-7e1d-497b-b87e-8bd4b037a413" providerId="ADAL" clId="{96D2FA6B-F4B7-4925-9C2A-48213907505F}" dt="2022-03-21T13:30:47.677" v="1103" actId="1076"/>
          <ac:picMkLst>
            <pc:docMk/>
            <pc:sldMk cId="2741799146" sldId="257"/>
            <ac:picMk id="1026" creationId="{0F2D40CD-42DE-4821-8954-3DB7BB30BB1A}"/>
          </ac:picMkLst>
        </pc:picChg>
        <pc:picChg chg="mod">
          <ac:chgData name="Rinaldi, Pietro" userId="1a89cf1d-7e1d-497b-b87e-8bd4b037a413" providerId="ADAL" clId="{96D2FA6B-F4B7-4925-9C2A-48213907505F}" dt="2022-03-21T13:30:43.088" v="1102" actId="1076"/>
          <ac:picMkLst>
            <pc:docMk/>
            <pc:sldMk cId="2741799146" sldId="257"/>
            <ac:picMk id="1028" creationId="{70C24A12-BAB8-40D3-9D44-8E707FB73E4D}"/>
          </ac:picMkLst>
        </pc:picChg>
        <pc:picChg chg="mod">
          <ac:chgData name="Rinaldi, Pietro" userId="1a89cf1d-7e1d-497b-b87e-8bd4b037a413" providerId="ADAL" clId="{96D2FA6B-F4B7-4925-9C2A-48213907505F}" dt="2022-03-21T13:30:40.839" v="1100" actId="1076"/>
          <ac:picMkLst>
            <pc:docMk/>
            <pc:sldMk cId="2741799146" sldId="257"/>
            <ac:picMk id="1030" creationId="{BE508F0B-5E61-4C91-AC43-BF34115EB2F7}"/>
          </ac:picMkLst>
        </pc:picChg>
        <pc:picChg chg="mod">
          <ac:chgData name="Rinaldi, Pietro" userId="1a89cf1d-7e1d-497b-b87e-8bd4b037a413" providerId="ADAL" clId="{96D2FA6B-F4B7-4925-9C2A-48213907505F}" dt="2022-03-21T13:30:41.887" v="1101" actId="1076"/>
          <ac:picMkLst>
            <pc:docMk/>
            <pc:sldMk cId="2741799146" sldId="257"/>
            <ac:picMk id="1032" creationId="{7366E844-F630-472A-9BD8-684757E3FEAC}"/>
          </ac:picMkLst>
        </pc:picChg>
        <pc:picChg chg="mod">
          <ac:chgData name="Rinaldi, Pietro" userId="1a89cf1d-7e1d-497b-b87e-8bd4b037a413" providerId="ADAL" clId="{96D2FA6B-F4B7-4925-9C2A-48213907505F}" dt="2022-03-21T13:30:26.381" v="1091" actId="1076"/>
          <ac:picMkLst>
            <pc:docMk/>
            <pc:sldMk cId="2741799146" sldId="257"/>
            <ac:picMk id="1034" creationId="{88BC6216-D917-4576-A15A-0634090EAF7F}"/>
          </ac:picMkLst>
        </pc:picChg>
      </pc:sldChg>
      <pc:sldChg chg="modSp mod">
        <pc:chgData name="Rinaldi, Pietro" userId="1a89cf1d-7e1d-497b-b87e-8bd4b037a413" providerId="ADAL" clId="{96D2FA6B-F4B7-4925-9C2A-48213907505F}" dt="2022-03-21T12:15:30.197" v="948" actId="20577"/>
        <pc:sldMkLst>
          <pc:docMk/>
          <pc:sldMk cId="359332274" sldId="258"/>
        </pc:sldMkLst>
        <pc:spChg chg="mod">
          <ac:chgData name="Rinaldi, Pietro" userId="1a89cf1d-7e1d-497b-b87e-8bd4b037a413" providerId="ADAL" clId="{96D2FA6B-F4B7-4925-9C2A-48213907505F}" dt="2022-03-21T12:15:30.197" v="948" actId="20577"/>
          <ac:spMkLst>
            <pc:docMk/>
            <pc:sldMk cId="359332274" sldId="258"/>
            <ac:spMk id="3" creationId="{0C6ED51A-F628-4AA8-8C83-D6DFD3A36DFA}"/>
          </ac:spMkLst>
        </pc:spChg>
      </pc:sldChg>
      <pc:sldChg chg="modSp mod">
        <pc:chgData name="Rinaldi, Pietro" userId="1a89cf1d-7e1d-497b-b87e-8bd4b037a413" providerId="ADAL" clId="{96D2FA6B-F4B7-4925-9C2A-48213907505F}" dt="2022-03-21T12:07:13.954" v="13" actId="6549"/>
        <pc:sldMkLst>
          <pc:docMk/>
          <pc:sldMk cId="1263159331" sldId="260"/>
        </pc:sldMkLst>
        <pc:spChg chg="mod">
          <ac:chgData name="Rinaldi, Pietro" userId="1a89cf1d-7e1d-497b-b87e-8bd4b037a413" providerId="ADAL" clId="{96D2FA6B-F4B7-4925-9C2A-48213907505F}" dt="2022-03-21T12:07:13.954" v="13" actId="6549"/>
          <ac:spMkLst>
            <pc:docMk/>
            <pc:sldMk cId="1263159331" sldId="260"/>
            <ac:spMk id="3" creationId="{0C6ED51A-F628-4AA8-8C83-D6DFD3A36DFA}"/>
          </ac:spMkLst>
        </pc:spChg>
      </pc:sldChg>
      <pc:sldChg chg="addSp delSp modSp mod">
        <pc:chgData name="Rinaldi, Pietro" userId="1a89cf1d-7e1d-497b-b87e-8bd4b037a413" providerId="ADAL" clId="{96D2FA6B-F4B7-4925-9C2A-48213907505F}" dt="2022-03-21T15:12:09.064" v="1112" actId="20577"/>
        <pc:sldMkLst>
          <pc:docMk/>
          <pc:sldMk cId="833785953" sldId="261"/>
        </pc:sldMkLst>
        <pc:spChg chg="mod">
          <ac:chgData name="Rinaldi, Pietro" userId="1a89cf1d-7e1d-497b-b87e-8bd4b037a413" providerId="ADAL" clId="{96D2FA6B-F4B7-4925-9C2A-48213907505F}" dt="2022-03-21T15:12:09.064" v="1112" actId="20577"/>
          <ac:spMkLst>
            <pc:docMk/>
            <pc:sldMk cId="833785953" sldId="261"/>
            <ac:spMk id="3" creationId="{0C6ED51A-F628-4AA8-8C83-D6DFD3A36DFA}"/>
          </ac:spMkLst>
        </pc:spChg>
        <pc:spChg chg="add mod">
          <ac:chgData name="Rinaldi, Pietro" userId="1a89cf1d-7e1d-497b-b87e-8bd4b037a413" providerId="ADAL" clId="{96D2FA6B-F4B7-4925-9C2A-48213907505F}" dt="2022-03-21T13:19:48.074" v="1035" actId="1076"/>
          <ac:spMkLst>
            <pc:docMk/>
            <pc:sldMk cId="833785953" sldId="261"/>
            <ac:spMk id="9" creationId="{2BD4533C-3165-4FA4-86F8-2F2E9239F013}"/>
          </ac:spMkLst>
        </pc:spChg>
        <pc:picChg chg="add mod">
          <ac:chgData name="Rinaldi, Pietro" userId="1a89cf1d-7e1d-497b-b87e-8bd4b037a413" providerId="ADAL" clId="{96D2FA6B-F4B7-4925-9C2A-48213907505F}" dt="2022-03-21T13:18:36.353" v="989" actId="1076"/>
          <ac:picMkLst>
            <pc:docMk/>
            <pc:sldMk cId="833785953" sldId="261"/>
            <ac:picMk id="5" creationId="{43E7086B-7603-48C4-AB73-EA2A94B02927}"/>
          </ac:picMkLst>
        </pc:picChg>
        <pc:picChg chg="add mod">
          <ac:chgData name="Rinaldi, Pietro" userId="1a89cf1d-7e1d-497b-b87e-8bd4b037a413" providerId="ADAL" clId="{96D2FA6B-F4B7-4925-9C2A-48213907505F}" dt="2022-03-21T15:11:34.123" v="1108" actId="1076"/>
          <ac:picMkLst>
            <pc:docMk/>
            <pc:sldMk cId="833785953" sldId="261"/>
            <ac:picMk id="6" creationId="{C84BAB2F-DE15-40B1-A7DE-DEAA173955C0}"/>
          </ac:picMkLst>
        </pc:picChg>
        <pc:picChg chg="add del mod">
          <ac:chgData name="Rinaldi, Pietro" userId="1a89cf1d-7e1d-497b-b87e-8bd4b037a413" providerId="ADAL" clId="{96D2FA6B-F4B7-4925-9C2A-48213907505F}" dt="2022-03-21T15:11:26.721" v="1104" actId="478"/>
          <ac:picMkLst>
            <pc:docMk/>
            <pc:sldMk cId="833785953" sldId="261"/>
            <ac:picMk id="7" creationId="{710A7F78-28AA-4B6F-B4E1-A5E5F4462D07}"/>
          </ac:picMkLst>
        </pc:picChg>
      </pc:sldChg>
      <pc:sldChg chg="modSp mod">
        <pc:chgData name="Rinaldi, Pietro" userId="1a89cf1d-7e1d-497b-b87e-8bd4b037a413" providerId="ADAL" clId="{96D2FA6B-F4B7-4925-9C2A-48213907505F}" dt="2022-03-21T13:22:51.613" v="1081" actId="2710"/>
        <pc:sldMkLst>
          <pc:docMk/>
          <pc:sldMk cId="1695674884" sldId="262"/>
        </pc:sldMkLst>
        <pc:spChg chg="mod">
          <ac:chgData name="Rinaldi, Pietro" userId="1a89cf1d-7e1d-497b-b87e-8bd4b037a413" providerId="ADAL" clId="{96D2FA6B-F4B7-4925-9C2A-48213907505F}" dt="2022-03-21T13:22:51.613" v="1081" actId="2710"/>
          <ac:spMkLst>
            <pc:docMk/>
            <pc:sldMk cId="1695674884" sldId="262"/>
            <ac:spMk id="3" creationId="{0C6ED51A-F628-4AA8-8C83-D6DFD3A36DFA}"/>
          </ac:spMkLst>
        </pc:spChg>
      </pc:sldChg>
      <pc:sldChg chg="modSp add mod">
        <pc:chgData name="Rinaldi, Pietro" userId="1a89cf1d-7e1d-497b-b87e-8bd4b037a413" providerId="ADAL" clId="{96D2FA6B-F4B7-4925-9C2A-48213907505F}" dt="2022-03-21T12:10:42.165" v="670" actId="313"/>
        <pc:sldMkLst>
          <pc:docMk/>
          <pc:sldMk cId="3944725363" sldId="264"/>
        </pc:sldMkLst>
        <pc:spChg chg="mod">
          <ac:chgData name="Rinaldi, Pietro" userId="1a89cf1d-7e1d-497b-b87e-8bd4b037a413" providerId="ADAL" clId="{96D2FA6B-F4B7-4925-9C2A-48213907505F}" dt="2022-03-21T12:07:54.756" v="91" actId="20577"/>
          <ac:spMkLst>
            <pc:docMk/>
            <pc:sldMk cId="3944725363" sldId="264"/>
            <ac:spMk id="2" creationId="{EFBDC90F-0489-49DA-86E5-2F81E2E7342C}"/>
          </ac:spMkLst>
        </pc:spChg>
        <pc:spChg chg="mod">
          <ac:chgData name="Rinaldi, Pietro" userId="1a89cf1d-7e1d-497b-b87e-8bd4b037a413" providerId="ADAL" clId="{96D2FA6B-F4B7-4925-9C2A-48213907505F}" dt="2022-03-21T12:10:42.165" v="670" actId="313"/>
          <ac:spMkLst>
            <pc:docMk/>
            <pc:sldMk cId="3944725363" sldId="264"/>
            <ac:spMk id="3" creationId="{0C6ED51A-F628-4AA8-8C83-D6DFD3A36DF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30A9-1799-4218-949F-6B32A500D4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Highbrow Wines Case</a:t>
            </a:r>
            <a:endParaRPr lang="en-15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AE0ADF-7D11-4659-A491-3FA7A610E8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Pietro </a:t>
            </a:r>
            <a:r>
              <a:rPr lang="en-US" dirty="0" err="1"/>
              <a:t>rinaldi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184022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264C8-2119-4DEF-B936-FD833543B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  <a:endParaRPr lang="en-150" dirty="0"/>
          </a:p>
        </p:txBody>
      </p:sp>
      <p:sp>
        <p:nvSpPr>
          <p:cNvPr id="94" name="Content Placeholder 2">
            <a:extLst>
              <a:ext uri="{FF2B5EF4-FFF2-40B4-BE49-F238E27FC236}">
                <a16:creationId xmlns:a16="http://schemas.microsoft.com/office/drawing/2014/main" id="{D1D3062C-FB2E-4AE2-9F9C-8AD291AA8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949" y="2376997"/>
            <a:ext cx="11014745" cy="4275730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US" dirty="0"/>
              <a:t>Graduated in 2017 from the Bocconi / CEMS double degree</a:t>
            </a:r>
          </a:p>
          <a:p>
            <a:pPr>
              <a:lnSpc>
                <a:spcPct val="250000"/>
              </a:lnSpc>
            </a:pPr>
            <a:r>
              <a:rPr lang="en-US" dirty="0"/>
              <a:t>~2 years working in </a:t>
            </a:r>
            <a:r>
              <a:rPr lang="en-US"/>
              <a:t>Paris for </a:t>
            </a:r>
            <a:r>
              <a:rPr lang="en-US" dirty="0"/>
              <a:t>British American Tobacco</a:t>
            </a:r>
          </a:p>
          <a:p>
            <a:pPr>
              <a:lnSpc>
                <a:spcPct val="250000"/>
              </a:lnSpc>
            </a:pPr>
            <a:r>
              <a:rPr lang="en-US" i="1" dirty="0"/>
              <a:t>“There has to be a better way than Excel”</a:t>
            </a:r>
          </a:p>
          <a:p>
            <a:pPr>
              <a:lnSpc>
                <a:spcPct val="250000"/>
              </a:lnSpc>
            </a:pPr>
            <a:r>
              <a:rPr lang="en-US" dirty="0"/>
              <a:t>Upskilling in data science with Growth Tribe </a:t>
            </a:r>
          </a:p>
          <a:p>
            <a:pPr>
              <a:lnSpc>
                <a:spcPct val="250000"/>
              </a:lnSpc>
            </a:pPr>
            <a:r>
              <a:rPr lang="en-US" dirty="0"/>
              <a:t>2.5 years now in Brussels working for Unilever Food Solutions</a:t>
            </a:r>
          </a:p>
        </p:txBody>
      </p:sp>
      <p:pic>
        <p:nvPicPr>
          <p:cNvPr id="1026" name="Picture 2" descr="Meme of woman confused with mathematic equations - ABC News (Australian  Broadcasting Corporation)">
            <a:extLst>
              <a:ext uri="{FF2B5EF4-FFF2-40B4-BE49-F238E27FC236}">
                <a16:creationId xmlns:a16="http://schemas.microsoft.com/office/drawing/2014/main" id="{0F2D40CD-42DE-4821-8954-3DB7BB30B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023" y="3956664"/>
            <a:ext cx="1481181" cy="98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ems Switzerland - Home | Facebook">
            <a:extLst>
              <a:ext uri="{FF2B5EF4-FFF2-40B4-BE49-F238E27FC236}">
                <a16:creationId xmlns:a16="http://schemas.microsoft.com/office/drawing/2014/main" id="{70C24A12-BAB8-40D3-9D44-8E707FB73E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09"/>
          <a:stretch/>
        </p:blipFill>
        <p:spPr bwMode="auto">
          <a:xfrm>
            <a:off x="10526086" y="2417304"/>
            <a:ext cx="910844" cy="808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TERNATIONAL STUDENT DESK EXCHANGE FACT SHEET 2021-22">
            <a:extLst>
              <a:ext uri="{FF2B5EF4-FFF2-40B4-BE49-F238E27FC236}">
                <a16:creationId xmlns:a16="http://schemas.microsoft.com/office/drawing/2014/main" id="{BE508F0B-5E61-4C91-AC43-BF34115EB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5568" y="2403357"/>
            <a:ext cx="1808617" cy="90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ucky Strike Logo Vector (.CDR) Free Download">
            <a:extLst>
              <a:ext uri="{FF2B5EF4-FFF2-40B4-BE49-F238E27FC236}">
                <a16:creationId xmlns:a16="http://schemas.microsoft.com/office/drawing/2014/main" id="{7366E844-F630-472A-9BD8-684757E3F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8524" y="3458771"/>
            <a:ext cx="995145" cy="99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8BC6216-D917-4576-A15A-0634090EA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200" y="5324181"/>
            <a:ext cx="910844" cy="1003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25DEBEF9-C00F-4B2F-8446-3C482BC8F5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0512" y="5215035"/>
            <a:ext cx="2211007" cy="1221824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E08AEF4C-1955-413E-A64E-6B2C08AA1483}"/>
              </a:ext>
            </a:extLst>
          </p:cNvPr>
          <p:cNvSpPr txBox="1"/>
          <p:nvPr/>
        </p:nvSpPr>
        <p:spPr>
          <a:xfrm>
            <a:off x="9980727" y="5533558"/>
            <a:ext cx="5023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</a:rPr>
              <a:t>X</a:t>
            </a:r>
            <a:endParaRPr lang="en-150" sz="3200" b="1" dirty="0">
              <a:solidFill>
                <a:schemeClr val="accent3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D0AC31B-B9CC-4D3F-910D-6A466C2675E8}"/>
              </a:ext>
            </a:extLst>
          </p:cNvPr>
          <p:cNvSpPr txBox="1"/>
          <p:nvPr/>
        </p:nvSpPr>
        <p:spPr>
          <a:xfrm>
            <a:off x="2815985" y="5372295"/>
            <a:ext cx="5023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</a:rPr>
              <a:t>&amp;</a:t>
            </a:r>
            <a:endParaRPr lang="en-150" sz="32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799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DC90F-0489-49DA-86E5-2F81E2E73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– Problem Statement &amp; Structure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ED51A-F628-4AA8-8C83-D6DFD3A36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006" y="2603500"/>
            <a:ext cx="10628851" cy="3416300"/>
          </a:xfrm>
        </p:spPr>
        <p:txBody>
          <a:bodyPr/>
          <a:lstStyle/>
          <a:p>
            <a:r>
              <a:rPr lang="en-US" dirty="0"/>
              <a:t>Problem statement: Propensity scoring, rank customers by who’s likeliest to buy HBW</a:t>
            </a:r>
          </a:p>
          <a:p>
            <a:endParaRPr lang="en-US" dirty="0"/>
          </a:p>
          <a:p>
            <a:r>
              <a:rPr lang="en-US" dirty="0"/>
              <a:t>Structure of solution (iteratively):</a:t>
            </a:r>
          </a:p>
          <a:p>
            <a:pPr lvl="1"/>
            <a:r>
              <a:rPr lang="en-US" dirty="0"/>
              <a:t>EDA: understand what’s the data</a:t>
            </a:r>
          </a:p>
          <a:p>
            <a:pPr lvl="1"/>
            <a:r>
              <a:rPr lang="en-US" dirty="0"/>
              <a:t>Feature engineering: get the most of it</a:t>
            </a:r>
          </a:p>
          <a:p>
            <a:pPr lvl="1"/>
            <a:r>
              <a:rPr lang="en-US" dirty="0"/>
              <a:t>Modeling: feed it through a model &amp; fine-tune it </a:t>
            </a:r>
          </a:p>
          <a:p>
            <a:pPr lvl="1"/>
            <a:r>
              <a:rPr lang="en-US" dirty="0"/>
              <a:t>Predicting: generate final predictions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59332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DC90F-0489-49DA-86E5-2F81E2E73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– EDA 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ED51A-F628-4AA8-8C83-D6DFD3A36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337" y="2376996"/>
            <a:ext cx="8761412" cy="412447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Sample sizes &amp; features: 200k rows, 55 total features. Each row is a unique customer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Outcome: missing values &amp; outliers identified, found out “fishy” values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1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9C26D3-DEDC-47F5-B6ED-7AC881E2D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36" y="3305262"/>
            <a:ext cx="5388156" cy="225098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27BE847-5442-48BE-B0F9-C33A29CFFFEF}"/>
              </a:ext>
            </a:extLst>
          </p:cNvPr>
          <p:cNvSpPr txBox="1"/>
          <p:nvPr/>
        </p:nvSpPr>
        <p:spPr>
          <a:xfrm>
            <a:off x="1076958" y="2954877"/>
            <a:ext cx="35705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Example distribution, Target = 1 vs Target = 0</a:t>
            </a:r>
            <a:endParaRPr lang="en-150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E90EE8-97DB-4F4F-98CF-83E419663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163" y="3292289"/>
            <a:ext cx="3134992" cy="259204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7EE7C1B-940C-4E4C-9968-8AD02C1160C8}"/>
              </a:ext>
            </a:extLst>
          </p:cNvPr>
          <p:cNvSpPr txBox="1"/>
          <p:nvPr/>
        </p:nvSpPr>
        <p:spPr>
          <a:xfrm>
            <a:off x="6429255" y="2968314"/>
            <a:ext cx="19148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Correlation heatmap</a:t>
            </a:r>
            <a:endParaRPr lang="en-150" sz="12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88ADA9E-9E2E-49E2-9429-24ABD3BBF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1111" y="3245313"/>
            <a:ext cx="2748644" cy="178797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E136CCE-5034-4211-94E7-71F997D6438C}"/>
              </a:ext>
            </a:extLst>
          </p:cNvPr>
          <p:cNvSpPr txBox="1"/>
          <p:nvPr/>
        </p:nvSpPr>
        <p:spPr>
          <a:xfrm>
            <a:off x="9776250" y="2954876"/>
            <a:ext cx="17273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Look for outliers</a:t>
            </a:r>
            <a:endParaRPr lang="en-150" sz="1200" dirty="0"/>
          </a:p>
        </p:txBody>
      </p:sp>
    </p:spTree>
    <p:extLst>
      <p:ext uri="{BB962C8B-B14F-4D97-AF65-F5344CB8AC3E}">
        <p14:creationId xmlns:p14="http://schemas.microsoft.com/office/powerpoint/2010/main" val="3241436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DC90F-0489-49DA-86E5-2F81E2E73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– Feature engineering 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ED51A-F628-4AA8-8C83-D6DFD3A36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948" y="2603500"/>
            <a:ext cx="11543250" cy="34163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Build a baseline model to compare with, and see how much we can improve it by working on the data</a:t>
            </a:r>
          </a:p>
          <a:p>
            <a:r>
              <a:rPr lang="en-US" sz="1600" dirty="0"/>
              <a:t>Steps taken:</a:t>
            </a:r>
          </a:p>
          <a:p>
            <a:pPr lvl="1"/>
            <a:r>
              <a:rPr lang="en-US" sz="1400" dirty="0"/>
              <a:t>Removed some features because their values were odd (and there was no possibility of validating them with business users)</a:t>
            </a:r>
          </a:p>
          <a:p>
            <a:pPr lvl="1"/>
            <a:r>
              <a:rPr lang="en-US" sz="1400" dirty="0"/>
              <a:t>Created new features (“</a:t>
            </a:r>
            <a:r>
              <a:rPr lang="en-US" sz="1400" dirty="0" err="1"/>
              <a:t>top_dem</a:t>
            </a:r>
            <a:r>
              <a:rPr lang="en-US" sz="1400" dirty="0"/>
              <a:t>”, “</a:t>
            </a:r>
            <a:r>
              <a:rPr lang="en-US" sz="1400" dirty="0" err="1"/>
              <a:t>apero</a:t>
            </a:r>
            <a:r>
              <a:rPr lang="en-US" sz="1400" dirty="0"/>
              <a:t>”, cluster variables) to capture potentially interesting effects &amp; “score” </a:t>
            </a:r>
          </a:p>
          <a:p>
            <a:pPr lvl="1"/>
            <a:r>
              <a:rPr lang="en-US" sz="1400" dirty="0"/>
              <a:t>Removed observations which also had odd values (e.g., </a:t>
            </a:r>
            <a:r>
              <a:rPr lang="en-US" sz="1400" i="1" dirty="0"/>
              <a:t>share</a:t>
            </a:r>
            <a:r>
              <a:rPr lang="en-US" sz="1400" dirty="0"/>
              <a:t> of wallet &gt; 100)</a:t>
            </a:r>
          </a:p>
          <a:p>
            <a:pPr lvl="1"/>
            <a:r>
              <a:rPr lang="en-US" sz="1400" dirty="0"/>
              <a:t>Chose missing values approach (remove those in remaining columns, lacking a sensible input strategy)</a:t>
            </a:r>
          </a:p>
          <a:p>
            <a:pPr lvl="1"/>
            <a:r>
              <a:rPr lang="en-US" sz="1400" dirty="0"/>
              <a:t>Chose approach for remaining outliers (</a:t>
            </a:r>
            <a:r>
              <a:rPr lang="en-US" sz="1400" dirty="0" err="1"/>
              <a:t>Winsorization</a:t>
            </a:r>
            <a:r>
              <a:rPr lang="en-US" sz="1400" dirty="0"/>
              <a:t>)</a:t>
            </a:r>
          </a:p>
          <a:p>
            <a:pPr lvl="1"/>
            <a:r>
              <a:rPr lang="en-US" sz="1400" dirty="0"/>
              <a:t>Focus on precision</a:t>
            </a:r>
            <a:endParaRPr lang="en-150" sz="1400" dirty="0"/>
          </a:p>
        </p:txBody>
      </p:sp>
    </p:spTree>
    <p:extLst>
      <p:ext uri="{BB962C8B-B14F-4D97-AF65-F5344CB8AC3E}">
        <p14:creationId xmlns:p14="http://schemas.microsoft.com/office/powerpoint/2010/main" val="1263159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DC90F-0489-49DA-86E5-2F81E2E73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– Modeling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ED51A-F628-4AA8-8C83-D6DFD3A36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006" y="2322256"/>
            <a:ext cx="11006355" cy="3416300"/>
          </a:xfrm>
        </p:spPr>
        <p:txBody>
          <a:bodyPr/>
          <a:lstStyle/>
          <a:p>
            <a:r>
              <a:rPr lang="en-US" dirty="0"/>
              <a:t>Test multiple models &amp; tune hyperparameters</a:t>
            </a:r>
          </a:p>
          <a:p>
            <a:r>
              <a:rPr lang="en-US" dirty="0"/>
              <a:t>Tested models: logistic regression, </a:t>
            </a:r>
            <a:r>
              <a:rPr lang="en-US" dirty="0" err="1"/>
              <a:t>XGBoost</a:t>
            </a:r>
            <a:r>
              <a:rPr lang="en-US" dirty="0"/>
              <a:t>, </a:t>
            </a:r>
            <a:r>
              <a:rPr lang="en-US" dirty="0" err="1"/>
              <a:t>LightGBM</a:t>
            </a:r>
            <a:endParaRPr lang="en-US" dirty="0"/>
          </a:p>
          <a:p>
            <a:r>
              <a:rPr lang="en-US" dirty="0"/>
              <a:t>LGBM best </a:t>
            </a:r>
            <a:r>
              <a:rPr lang="en-US" dirty="0" err="1"/>
              <a:t>perfomer</a:t>
            </a:r>
            <a:endParaRPr lang="en-US" dirty="0"/>
          </a:p>
          <a:p>
            <a:r>
              <a:rPr lang="en-US" dirty="0"/>
              <a:t>Methodology: grid search (</a:t>
            </a:r>
            <a:r>
              <a:rPr lang="en-US" dirty="0" err="1"/>
              <a:t>Optuna</a:t>
            </a:r>
            <a:r>
              <a:rPr lang="en-US" dirty="0"/>
              <a:t>) with cross validation + further testing on holdout sample</a:t>
            </a:r>
          </a:p>
          <a:p>
            <a:r>
              <a:rPr lang="en-US" dirty="0"/>
              <a:t>Final metrics on </a:t>
            </a:r>
            <a:r>
              <a:rPr lang="en-US" b="1" dirty="0"/>
              <a:t>holdout sample data</a:t>
            </a:r>
            <a:r>
              <a:rPr lang="en-US" dirty="0"/>
              <a:t>: ROC AUC 93.6%</a:t>
            </a:r>
            <a:endParaRPr lang="en-1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D4533C-3165-4FA4-86F8-2F2E9239F013}"/>
              </a:ext>
            </a:extLst>
          </p:cNvPr>
          <p:cNvSpPr txBox="1"/>
          <p:nvPr/>
        </p:nvSpPr>
        <p:spPr>
          <a:xfrm>
            <a:off x="5043578" y="4297003"/>
            <a:ext cx="3485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Confusion matrix for p &gt; 0.23</a:t>
            </a:r>
            <a:endParaRPr lang="en-15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871E50-8BBD-4982-8F6A-A9AF7CF02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31" y="4297003"/>
            <a:ext cx="4295163" cy="2448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FE1C75-7F66-4645-961D-A8D857A3D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619" y="4598208"/>
            <a:ext cx="5374983" cy="184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785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DC90F-0489-49DA-86E5-2F81E2E73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– Limitations and next steps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ED51A-F628-4AA8-8C83-D6DFD3A36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006" y="2603500"/>
            <a:ext cx="11006355" cy="3416300"/>
          </a:xfrm>
        </p:spPr>
        <p:txBody>
          <a:bodyPr/>
          <a:lstStyle/>
          <a:p>
            <a:r>
              <a:rPr lang="en-US" dirty="0"/>
              <a:t>Key limitations: </a:t>
            </a:r>
          </a:p>
          <a:p>
            <a:pPr lvl="1"/>
            <a:r>
              <a:rPr lang="en-US" dirty="0"/>
              <a:t>lack of domain knowledge to inform modeling / feature engineering steps</a:t>
            </a:r>
          </a:p>
          <a:p>
            <a:pPr lvl="1"/>
            <a:r>
              <a:rPr lang="en-US" dirty="0"/>
              <a:t>Cannot choose smartly the precision / recall threshold without user input (e.g., “few but precise”)</a:t>
            </a:r>
          </a:p>
          <a:p>
            <a:r>
              <a:rPr lang="en-US" dirty="0"/>
              <a:t>Next steps: </a:t>
            </a:r>
          </a:p>
          <a:p>
            <a:pPr lvl="1"/>
            <a:r>
              <a:rPr lang="en-US" dirty="0"/>
              <a:t>Check business success criteria and choose whether to focus on recall or precision</a:t>
            </a:r>
          </a:p>
          <a:p>
            <a:pPr lvl="1"/>
            <a:r>
              <a:rPr lang="en-US" dirty="0"/>
              <a:t>Optimize predictions accordingly</a:t>
            </a:r>
          </a:p>
          <a:p>
            <a:pPr lvl="1"/>
            <a:r>
              <a:rPr lang="en-US" dirty="0"/>
              <a:t>Further fine-tune the model / test other models if necessary to achieve better the business goals</a:t>
            </a:r>
          </a:p>
          <a:p>
            <a:pPr lvl="1"/>
            <a:r>
              <a:rPr lang="en-US" dirty="0"/>
              <a:t>Potentially, test adding a little bit more regularization</a:t>
            </a:r>
          </a:p>
          <a:p>
            <a:pPr lvl="1"/>
            <a:r>
              <a:rPr lang="en-US" dirty="0"/>
              <a:t>Split more intelligently the hold </a:t>
            </a:r>
            <a:r>
              <a:rPr lang="en-US"/>
              <a:t>out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725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DC90F-0489-49DA-86E5-2F81E2E73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 opportunities in retail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ED51A-F628-4AA8-8C83-D6DFD3A36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338" y="2603500"/>
            <a:ext cx="11459361" cy="34163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Next best offer</a:t>
            </a:r>
            <a:r>
              <a:rPr lang="en-US" sz="1600" dirty="0"/>
              <a:t>: propose related new products through recommender systems / market basket analysis 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Next best </a:t>
            </a:r>
            <a:r>
              <a:rPr lang="en-US" sz="1600" b="1"/>
              <a:t>action</a:t>
            </a:r>
            <a:r>
              <a:rPr lang="en-US" sz="1600"/>
              <a:t>: </a:t>
            </a:r>
            <a:r>
              <a:rPr lang="en-US" sz="1600" dirty="0"/>
              <a:t>use an NBA tool to suggest the next best touchpoint 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Clustering</a:t>
            </a:r>
            <a:r>
              <a:rPr lang="en-US" sz="1600" dirty="0"/>
              <a:t> along different variables (RFM, discount, product types…) to unlock insights about consumers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Time series analysis </a:t>
            </a:r>
            <a:r>
              <a:rPr lang="en-US" sz="1600" dirty="0"/>
              <a:t>for forecasting sales, so that inventory management can be improved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Churn</a:t>
            </a:r>
            <a:r>
              <a:rPr lang="en-US" sz="1600" dirty="0"/>
              <a:t> </a:t>
            </a:r>
            <a:r>
              <a:rPr lang="en-US" sz="1600" b="1" dirty="0"/>
              <a:t>prediction</a:t>
            </a:r>
            <a:r>
              <a:rPr lang="en-US" sz="1600" dirty="0"/>
              <a:t> for digital customers to nudge them when they are at high risk of churn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New product introductions: </a:t>
            </a:r>
            <a:r>
              <a:rPr lang="en-US" sz="1600" dirty="0"/>
              <a:t>Look at which product categories have highest growth potential for white-label brands NPIs</a:t>
            </a:r>
          </a:p>
          <a:p>
            <a:pPr>
              <a:lnSpc>
                <a:spcPct val="150000"/>
              </a:lnSpc>
            </a:pPr>
            <a:endParaRPr lang="en-150" sz="1600" dirty="0"/>
          </a:p>
        </p:txBody>
      </p:sp>
    </p:spTree>
    <p:extLst>
      <p:ext uri="{BB962C8B-B14F-4D97-AF65-F5344CB8AC3E}">
        <p14:creationId xmlns:p14="http://schemas.microsoft.com/office/powerpoint/2010/main" val="1695674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1B6B0-CF45-4AA9-B142-B0082E0F2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&amp; Q&amp;A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906003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114</TotalTime>
  <Words>529</Words>
  <Application>Microsoft Office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Highbrow Wines Case</vt:lpstr>
      <vt:lpstr>About me</vt:lpstr>
      <vt:lpstr>Case – Problem Statement &amp; Structure</vt:lpstr>
      <vt:lpstr>Case – EDA </vt:lpstr>
      <vt:lpstr>Case – Feature engineering </vt:lpstr>
      <vt:lpstr>Case – Modeling</vt:lpstr>
      <vt:lpstr>Case – Limitations and next steps</vt:lpstr>
      <vt:lpstr>Analytics opportunities in retail</vt:lpstr>
      <vt:lpstr>Thank you &amp;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Highbrow Wines Case</dc:title>
  <dc:creator>Rinaldi, Pietro</dc:creator>
  <cp:lastModifiedBy>Rinaldi, Pietro</cp:lastModifiedBy>
  <cp:revision>1</cp:revision>
  <dcterms:created xsi:type="dcterms:W3CDTF">2022-03-21T11:26:22Z</dcterms:created>
  <dcterms:modified xsi:type="dcterms:W3CDTF">2022-04-05T11:34:17Z</dcterms:modified>
</cp:coreProperties>
</file>