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handoutMasterIdLst>
    <p:handoutMasterId r:id="rId4"/>
  </p:handoutMasterIdLst>
  <p:sldIdLst>
    <p:sldId id="257" r:id="rId3"/>
  </p:sldIdLst>
  <p:sldSz cx="21386800" cy="30279975"/>
  <p:notesSz cx="6858000" cy="9144000"/>
  <p:defaultTextStyle>
    <a:defPPr>
      <a:defRPr lang="en-US"/>
    </a:defPPr>
    <a:lvl1pPr marL="0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1pPr>
    <a:lvl2pPr marL="1486449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2pPr>
    <a:lvl3pPr marL="2972897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3pPr>
    <a:lvl4pPr marL="4459346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4pPr>
    <a:lvl5pPr marL="5945795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5pPr>
    <a:lvl6pPr marL="7432243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6pPr>
    <a:lvl7pPr marL="8918692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7pPr>
    <a:lvl8pPr marL="10405140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8pPr>
    <a:lvl9pPr marL="11891589" algn="l" defTabSz="2972897" rtl="0" eaLnBrk="1" latinLnBrk="0" hangingPunct="1">
      <a:defRPr sz="58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7" d="100"/>
          <a:sy n="3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F55C-375D-4C83-A11B-768A6998C500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B437-CD29-4315-B032-47A7E384A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20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7734" y="807462"/>
            <a:ext cx="20531328" cy="2866504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7090" y="3895935"/>
            <a:ext cx="17483709" cy="1291945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4033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8803" y="17085516"/>
            <a:ext cx="15380288" cy="6129134"/>
          </a:xfrm>
        </p:spPr>
        <p:txBody>
          <a:bodyPr>
            <a:normAutofit/>
          </a:bodyPr>
          <a:lstStyle>
            <a:lvl1pPr marL="0" indent="0" algn="ctr">
              <a:spcBef>
                <a:spcPts val="2339"/>
              </a:spcBef>
              <a:buNone/>
              <a:defRPr sz="4210">
                <a:solidFill>
                  <a:srgbClr val="FFFFFF"/>
                </a:solidFill>
              </a:defRPr>
            </a:lvl1pPr>
            <a:lvl2pPr marL="802009" indent="0" algn="ctr">
              <a:buNone/>
              <a:defRPr sz="4210"/>
            </a:lvl2pPr>
            <a:lvl3pPr marL="1604018" indent="0" algn="ctr">
              <a:buNone/>
              <a:defRPr sz="4210"/>
            </a:lvl3pPr>
            <a:lvl4pPr marL="2406026" indent="0" algn="ctr">
              <a:buNone/>
              <a:defRPr sz="3508"/>
            </a:lvl4pPr>
            <a:lvl5pPr marL="3208035" indent="0" algn="ctr">
              <a:buNone/>
              <a:defRPr sz="3508"/>
            </a:lvl5pPr>
            <a:lvl6pPr marL="4010044" indent="0" algn="ctr">
              <a:buNone/>
              <a:defRPr sz="3508"/>
            </a:lvl6pPr>
            <a:lvl7pPr marL="4812053" indent="0" algn="ctr">
              <a:buNone/>
              <a:defRPr sz="3508"/>
            </a:lvl7pPr>
            <a:lvl8pPr marL="5614062" indent="0" algn="ctr">
              <a:buNone/>
              <a:defRPr sz="3508"/>
            </a:lvl8pPr>
            <a:lvl9pPr marL="6416070" indent="0" algn="ctr">
              <a:buNone/>
              <a:defRPr sz="35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470901" y="16485764"/>
            <a:ext cx="1443609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3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3364442"/>
            <a:ext cx="4076859" cy="23887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5014" y="3364442"/>
            <a:ext cx="13032581" cy="23887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5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3711" y="9406235"/>
            <a:ext cx="18179380" cy="6491353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altLang="zh-TW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7420" y="17159253"/>
            <a:ext cx="14971960" cy="7738016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altLang="zh-TW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69975" y="27574875"/>
            <a:ext cx="4989513" cy="2101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07263" y="27574875"/>
            <a:ext cx="6772275" cy="2101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327313" y="27574875"/>
            <a:ext cx="4989512" cy="2101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2F2E12-14AB-466F-884C-F0613B8CDEB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2174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11" y="9406235"/>
            <a:ext cx="18179380" cy="64913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420" y="17159253"/>
            <a:ext cx="14971960" cy="7738016"/>
          </a:xfrm>
        </p:spPr>
        <p:txBody>
          <a:bodyPr/>
          <a:lstStyle>
            <a:lvl1pPr marL="0" indent="0" algn="ctr">
              <a:buNone/>
              <a:defRPr/>
            </a:lvl1pPr>
            <a:lvl2pPr marL="432054" indent="0" algn="ctr">
              <a:buNone/>
              <a:defRPr/>
            </a:lvl2pPr>
            <a:lvl3pPr marL="864108" indent="0" algn="ctr">
              <a:buNone/>
              <a:defRPr/>
            </a:lvl3pPr>
            <a:lvl4pPr marL="1296162" indent="0" algn="ctr">
              <a:buNone/>
              <a:defRPr/>
            </a:lvl4pPr>
            <a:lvl5pPr marL="1728216" indent="0" algn="ctr">
              <a:buNone/>
              <a:defRPr/>
            </a:lvl5pPr>
            <a:lvl6pPr marL="2160270" indent="0" algn="ctr">
              <a:buNone/>
              <a:defRPr/>
            </a:lvl6pPr>
            <a:lvl7pPr marL="2592324" indent="0" algn="ctr">
              <a:buNone/>
              <a:defRPr/>
            </a:lvl7pPr>
            <a:lvl8pPr marL="3024378" indent="0" algn="ctr">
              <a:buNone/>
              <a:defRPr/>
            </a:lvl8pPr>
            <a:lvl9pPr marL="345643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3FAD0-CDA8-40EB-8C69-DD27C57B0A3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9683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6D74F-763D-4788-80B1-5C364A9AF37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1997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222" y="19457554"/>
            <a:ext cx="18179380" cy="601429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222" y="12834185"/>
            <a:ext cx="18179380" cy="6623369"/>
          </a:xfrm>
        </p:spPr>
        <p:txBody>
          <a:bodyPr anchor="b"/>
          <a:lstStyle>
            <a:lvl1pPr marL="0" indent="0">
              <a:buNone/>
              <a:defRPr sz="1900"/>
            </a:lvl1pPr>
            <a:lvl2pPr marL="432054" indent="0">
              <a:buNone/>
              <a:defRPr sz="1700"/>
            </a:lvl2pPr>
            <a:lvl3pPr marL="864108" indent="0">
              <a:buNone/>
              <a:defRPr sz="1500"/>
            </a:lvl3pPr>
            <a:lvl4pPr marL="1296162" indent="0">
              <a:buNone/>
              <a:defRPr sz="1300"/>
            </a:lvl4pPr>
            <a:lvl5pPr marL="1728216" indent="0">
              <a:buNone/>
              <a:defRPr sz="1300"/>
            </a:lvl5pPr>
            <a:lvl6pPr marL="2160270" indent="0">
              <a:buNone/>
              <a:defRPr sz="1300"/>
            </a:lvl6pPr>
            <a:lvl7pPr marL="2592324" indent="0">
              <a:buNone/>
              <a:defRPr sz="1300"/>
            </a:lvl7pPr>
            <a:lvl8pPr marL="3024378" indent="0">
              <a:buNone/>
              <a:defRPr sz="1300"/>
            </a:lvl8pPr>
            <a:lvl9pPr marL="345643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3092-2CCE-4B49-8645-97F48FB6E0C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2518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9"/>
          <p:cNvSpPr>
            <a:spLocks noChangeArrowheads="1"/>
          </p:cNvSpPr>
          <p:nvPr userDrawn="1"/>
        </p:nvSpPr>
        <p:spPr bwMode="auto">
          <a:xfrm>
            <a:off x="323850" y="1746250"/>
            <a:ext cx="20666075" cy="27074813"/>
          </a:xfrm>
          <a:prstGeom prst="roundRect">
            <a:avLst>
              <a:gd name="adj" fmla="val 307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ja-JP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3711" y="8746148"/>
            <a:ext cx="9017680" cy="1816888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5410" y="8746148"/>
            <a:ext cx="9017681" cy="1816888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824C58-2262-4734-9BF8-6C3FFCB0867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988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641" y="1212159"/>
            <a:ext cx="192475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640" y="6777890"/>
            <a:ext cx="9449737" cy="282487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054" indent="0">
              <a:buNone/>
              <a:defRPr sz="1900" b="1"/>
            </a:lvl2pPr>
            <a:lvl3pPr marL="864108" indent="0">
              <a:buNone/>
              <a:defRPr sz="1700" b="1"/>
            </a:lvl3pPr>
            <a:lvl4pPr marL="1296162" indent="0">
              <a:buNone/>
              <a:defRPr sz="1500" b="1"/>
            </a:lvl4pPr>
            <a:lvl5pPr marL="1728216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324" indent="0">
              <a:buNone/>
              <a:defRPr sz="1500" b="1"/>
            </a:lvl7pPr>
            <a:lvl8pPr marL="3024378" indent="0">
              <a:buNone/>
              <a:defRPr sz="1500" b="1"/>
            </a:lvl8pPr>
            <a:lvl9pPr marL="345643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640" y="9602761"/>
            <a:ext cx="9449737" cy="174457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422" y="6777890"/>
            <a:ext cx="9452738" cy="282487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054" indent="0">
              <a:buNone/>
              <a:defRPr sz="1900" b="1"/>
            </a:lvl2pPr>
            <a:lvl3pPr marL="864108" indent="0">
              <a:buNone/>
              <a:defRPr sz="1700" b="1"/>
            </a:lvl3pPr>
            <a:lvl4pPr marL="1296162" indent="0">
              <a:buNone/>
              <a:defRPr sz="1500" b="1"/>
            </a:lvl4pPr>
            <a:lvl5pPr marL="1728216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324" indent="0">
              <a:buNone/>
              <a:defRPr sz="1500" b="1"/>
            </a:lvl7pPr>
            <a:lvl8pPr marL="3024378" indent="0">
              <a:buNone/>
              <a:defRPr sz="1500" b="1"/>
            </a:lvl8pPr>
            <a:lvl9pPr marL="345643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422" y="9602761"/>
            <a:ext cx="9452738" cy="1744579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7F335-56D4-4F28-8D1F-230FA6991F1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34700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51F9F-45C9-4AAC-8441-AFDA8200CCD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33187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4FBC-785C-4A34-91A4-FC2883A5A17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2751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339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9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641" y="1206158"/>
            <a:ext cx="7035921" cy="513067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095" y="1206159"/>
            <a:ext cx="11955066" cy="2584239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641" y="6336832"/>
            <a:ext cx="7035921" cy="20711719"/>
          </a:xfrm>
        </p:spPr>
        <p:txBody>
          <a:bodyPr/>
          <a:lstStyle>
            <a:lvl1pPr marL="0" indent="0">
              <a:buNone/>
              <a:defRPr sz="1300"/>
            </a:lvl1pPr>
            <a:lvl2pPr marL="432054" indent="0">
              <a:buNone/>
              <a:defRPr sz="1100"/>
            </a:lvl2pPr>
            <a:lvl3pPr marL="864108" indent="0">
              <a:buNone/>
              <a:defRPr sz="900"/>
            </a:lvl3pPr>
            <a:lvl4pPr marL="1296162" indent="0">
              <a:buNone/>
              <a:defRPr sz="900"/>
            </a:lvl4pPr>
            <a:lvl5pPr marL="1728216" indent="0">
              <a:buNone/>
              <a:defRPr sz="900"/>
            </a:lvl5pPr>
            <a:lvl6pPr marL="2160270" indent="0">
              <a:buNone/>
              <a:defRPr sz="900"/>
            </a:lvl6pPr>
            <a:lvl7pPr marL="2592324" indent="0">
              <a:buNone/>
              <a:defRPr sz="900"/>
            </a:lvl7pPr>
            <a:lvl8pPr marL="3024378" indent="0">
              <a:buNone/>
              <a:defRPr sz="900"/>
            </a:lvl8pPr>
            <a:lvl9pPr marL="34564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99F3E-B10F-4BC2-B5D9-79A0B292539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45192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549" y="21196283"/>
            <a:ext cx="12832680" cy="250232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549" y="2704855"/>
            <a:ext cx="12832680" cy="18168885"/>
          </a:xfrm>
        </p:spPr>
        <p:txBody>
          <a:bodyPr/>
          <a:lstStyle>
            <a:lvl1pPr marL="0" indent="0">
              <a:buNone/>
              <a:defRPr sz="3000"/>
            </a:lvl1pPr>
            <a:lvl2pPr marL="432054" indent="0">
              <a:buNone/>
              <a:defRPr sz="2600"/>
            </a:lvl2pPr>
            <a:lvl3pPr marL="864108" indent="0">
              <a:buNone/>
              <a:defRPr sz="2300"/>
            </a:lvl3pPr>
            <a:lvl4pPr marL="1296162" indent="0">
              <a:buNone/>
              <a:defRPr sz="1900"/>
            </a:lvl4pPr>
            <a:lvl5pPr marL="1728216" indent="0">
              <a:buNone/>
              <a:defRPr sz="1900"/>
            </a:lvl5pPr>
            <a:lvl6pPr marL="2160270" indent="0">
              <a:buNone/>
              <a:defRPr sz="1900"/>
            </a:lvl6pPr>
            <a:lvl7pPr marL="2592324" indent="0">
              <a:buNone/>
              <a:defRPr sz="1900"/>
            </a:lvl7pPr>
            <a:lvl8pPr marL="3024378" indent="0">
              <a:buNone/>
              <a:defRPr sz="1900"/>
            </a:lvl8pPr>
            <a:lvl9pPr marL="3456432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549" y="23698612"/>
            <a:ext cx="12832680" cy="3553966"/>
          </a:xfrm>
        </p:spPr>
        <p:txBody>
          <a:bodyPr/>
          <a:lstStyle>
            <a:lvl1pPr marL="0" indent="0">
              <a:buNone/>
              <a:defRPr sz="1300"/>
            </a:lvl1pPr>
            <a:lvl2pPr marL="432054" indent="0">
              <a:buNone/>
              <a:defRPr sz="1100"/>
            </a:lvl2pPr>
            <a:lvl3pPr marL="864108" indent="0">
              <a:buNone/>
              <a:defRPr sz="900"/>
            </a:lvl3pPr>
            <a:lvl4pPr marL="1296162" indent="0">
              <a:buNone/>
              <a:defRPr sz="900"/>
            </a:lvl4pPr>
            <a:lvl5pPr marL="1728216" indent="0">
              <a:buNone/>
              <a:defRPr sz="900"/>
            </a:lvl5pPr>
            <a:lvl6pPr marL="2160270" indent="0">
              <a:buNone/>
              <a:defRPr sz="900"/>
            </a:lvl6pPr>
            <a:lvl7pPr marL="2592324" indent="0">
              <a:buNone/>
              <a:defRPr sz="900"/>
            </a:lvl7pPr>
            <a:lvl8pPr marL="3024378" indent="0">
              <a:buNone/>
              <a:defRPr sz="900"/>
            </a:lvl8pPr>
            <a:lvl9pPr marL="34564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51BD3-8493-4882-B2B3-7AFFB31F810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46288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5343B-ACDB-45CA-9969-19B6E383EE0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85542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995" y="2691354"/>
            <a:ext cx="4544095" cy="24223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3711" y="2691354"/>
            <a:ext cx="13491266" cy="24223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C0D28-CA48-43B2-BE4B-BD1CC6A1086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458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852" y="5181660"/>
            <a:ext cx="17483709" cy="129194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4033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9499" y="18343360"/>
            <a:ext cx="15382456" cy="6021582"/>
          </a:xfrm>
        </p:spPr>
        <p:txBody>
          <a:bodyPr anchor="t">
            <a:normAutofit/>
          </a:bodyPr>
          <a:lstStyle>
            <a:lvl1pPr marL="0" indent="0" algn="ctr">
              <a:buNone/>
              <a:defRPr sz="4210">
                <a:solidFill>
                  <a:schemeClr val="accent1"/>
                </a:solidFill>
              </a:defRPr>
            </a:lvl1pPr>
            <a:lvl2pPr marL="802009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18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26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35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044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053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0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070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3475356" y="17751218"/>
            <a:ext cx="144360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8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5013" y="9083988"/>
            <a:ext cx="8340852" cy="17764252"/>
          </a:xfrm>
        </p:spPr>
        <p:txBody>
          <a:bodyPr/>
          <a:lstStyle>
            <a:lvl1pPr>
              <a:defRPr sz="3859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4436" y="9083993"/>
            <a:ext cx="8340852" cy="17764252"/>
          </a:xfrm>
        </p:spPr>
        <p:txBody>
          <a:bodyPr/>
          <a:lstStyle>
            <a:lvl1pPr>
              <a:defRPr sz="3859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2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013" y="8837227"/>
            <a:ext cx="8340852" cy="343173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09" indent="0">
              <a:buNone/>
              <a:defRPr sz="3508" b="1"/>
            </a:lvl2pPr>
            <a:lvl3pPr marL="1604018" indent="0">
              <a:buNone/>
              <a:defRPr sz="3158" b="1"/>
            </a:lvl3pPr>
            <a:lvl4pPr marL="2406026" indent="0">
              <a:buNone/>
              <a:defRPr sz="2807" b="1"/>
            </a:lvl4pPr>
            <a:lvl5pPr marL="3208035" indent="0">
              <a:buNone/>
              <a:defRPr sz="2807" b="1"/>
            </a:lvl5pPr>
            <a:lvl6pPr marL="4010044" indent="0">
              <a:buNone/>
              <a:defRPr sz="2807" b="1"/>
            </a:lvl6pPr>
            <a:lvl7pPr marL="4812053" indent="0">
              <a:buNone/>
              <a:defRPr sz="2807" b="1"/>
            </a:lvl7pPr>
            <a:lvl8pPr marL="5614062" indent="0">
              <a:buNone/>
              <a:defRPr sz="2807" b="1"/>
            </a:lvl8pPr>
            <a:lvl9pPr marL="6416070" indent="0">
              <a:buNone/>
              <a:defRPr sz="2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013" y="12016103"/>
            <a:ext cx="8340852" cy="14938121"/>
          </a:xfrm>
        </p:spPr>
        <p:txBody>
          <a:bodyPr/>
          <a:lstStyle>
            <a:lvl1pPr>
              <a:defRPr sz="3859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97175" y="8826281"/>
            <a:ext cx="8340852" cy="343173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09" indent="0">
              <a:buNone/>
              <a:defRPr sz="3508" b="1"/>
            </a:lvl2pPr>
            <a:lvl3pPr marL="1604018" indent="0">
              <a:buNone/>
              <a:defRPr sz="3158" b="1"/>
            </a:lvl3pPr>
            <a:lvl4pPr marL="2406026" indent="0">
              <a:buNone/>
              <a:defRPr sz="2807" b="1"/>
            </a:lvl4pPr>
            <a:lvl5pPr marL="3208035" indent="0">
              <a:buNone/>
              <a:defRPr sz="2807" b="1"/>
            </a:lvl5pPr>
            <a:lvl6pPr marL="4010044" indent="0">
              <a:buNone/>
              <a:defRPr sz="2807" b="1"/>
            </a:lvl6pPr>
            <a:lvl7pPr marL="4812053" indent="0">
              <a:buNone/>
              <a:defRPr sz="2807" b="1"/>
            </a:lvl7pPr>
            <a:lvl8pPr marL="5614062" indent="0">
              <a:buNone/>
              <a:defRPr sz="2807" b="1"/>
            </a:lvl8pPr>
            <a:lvl9pPr marL="6416070" indent="0">
              <a:buNone/>
              <a:defRPr sz="2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97175" y="12006562"/>
            <a:ext cx="8340852" cy="14938121"/>
          </a:xfrm>
        </p:spPr>
        <p:txBody>
          <a:bodyPr/>
          <a:lstStyle>
            <a:lvl1pPr>
              <a:defRPr sz="3859"/>
            </a:lvl1pPr>
            <a:lvl2pPr>
              <a:defRPr sz="3508"/>
            </a:lvl2pPr>
            <a:lvl3pPr>
              <a:defRPr sz="3158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0"/>
            <a:ext cx="19659600" cy="685800"/>
          </a:xfrm>
        </p:spPr>
        <p:txBody>
          <a:bodyPr/>
          <a:lstStyle>
            <a:lvl1pPr marL="80200" indent="0">
              <a:buNone/>
              <a:defRPr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2013 International Conference on Signal Processing and Communication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2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7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4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3" y="4844796"/>
            <a:ext cx="6629908" cy="767092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701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8007" y="4844796"/>
            <a:ext cx="9705542" cy="20590383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013" y="12515723"/>
            <a:ext cx="6629908" cy="129194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82"/>
            </a:lvl1pPr>
            <a:lvl2pPr marL="802009" indent="0">
              <a:buNone/>
              <a:defRPr sz="2105"/>
            </a:lvl2pPr>
            <a:lvl3pPr marL="1604018" indent="0">
              <a:buNone/>
              <a:defRPr sz="1754"/>
            </a:lvl3pPr>
            <a:lvl4pPr marL="2406026" indent="0">
              <a:buNone/>
              <a:defRPr sz="1579"/>
            </a:lvl4pPr>
            <a:lvl5pPr marL="3208035" indent="0">
              <a:buNone/>
              <a:defRPr sz="1579"/>
            </a:lvl5pPr>
            <a:lvl6pPr marL="4010044" indent="0">
              <a:buNone/>
              <a:defRPr sz="1579"/>
            </a:lvl6pPr>
            <a:lvl7pPr marL="4812053" indent="0">
              <a:buNone/>
              <a:defRPr sz="1579"/>
            </a:lvl7pPr>
            <a:lvl8pPr marL="5614062" indent="0">
              <a:buNone/>
              <a:defRPr sz="1579"/>
            </a:lvl8pPr>
            <a:lvl9pPr marL="6416070" indent="0">
              <a:buNone/>
              <a:defRPr sz="15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5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3" y="4844796"/>
            <a:ext cx="6629908" cy="767092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701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00246" y="4723674"/>
            <a:ext cx="9958294" cy="20509641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912"/>
            </a:lvl1pPr>
            <a:lvl2pPr marL="802009" indent="0">
              <a:buNone/>
              <a:defRPr sz="4912"/>
            </a:lvl2pPr>
            <a:lvl3pPr marL="1604018" indent="0">
              <a:buNone/>
              <a:defRPr sz="4210"/>
            </a:lvl3pPr>
            <a:lvl4pPr marL="2406026" indent="0">
              <a:buNone/>
              <a:defRPr sz="3508"/>
            </a:lvl4pPr>
            <a:lvl5pPr marL="3208035" indent="0">
              <a:buNone/>
              <a:defRPr sz="3508"/>
            </a:lvl5pPr>
            <a:lvl6pPr marL="4010044" indent="0">
              <a:buNone/>
              <a:defRPr sz="3508"/>
            </a:lvl6pPr>
            <a:lvl7pPr marL="4812053" indent="0">
              <a:buNone/>
              <a:defRPr sz="3508"/>
            </a:lvl7pPr>
            <a:lvl8pPr marL="5614062" indent="0">
              <a:buNone/>
              <a:defRPr sz="3508"/>
            </a:lvl8pPr>
            <a:lvl9pPr marL="6416070" indent="0">
              <a:buNone/>
              <a:defRPr sz="350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013" y="12515723"/>
            <a:ext cx="6629908" cy="1271759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82"/>
            </a:lvl1pPr>
            <a:lvl2pPr marL="802009" indent="0">
              <a:buNone/>
              <a:defRPr sz="2105"/>
            </a:lvl2pPr>
            <a:lvl3pPr marL="1604018" indent="0">
              <a:buNone/>
              <a:defRPr sz="1754"/>
            </a:lvl3pPr>
            <a:lvl4pPr marL="2406026" indent="0">
              <a:buNone/>
              <a:defRPr sz="1579"/>
            </a:lvl4pPr>
            <a:lvl5pPr marL="3208035" indent="0">
              <a:buNone/>
              <a:defRPr sz="1579"/>
            </a:lvl5pPr>
            <a:lvl6pPr marL="4010044" indent="0">
              <a:buNone/>
              <a:defRPr sz="1579"/>
            </a:lvl6pPr>
            <a:lvl7pPr marL="4812053" indent="0">
              <a:buNone/>
              <a:defRPr sz="1579"/>
            </a:lvl7pPr>
            <a:lvl8pPr marL="5614062" indent="0">
              <a:buNone/>
              <a:defRPr sz="1579"/>
            </a:lvl8pPr>
            <a:lvl9pPr marL="6416070" indent="0">
              <a:buNone/>
              <a:defRPr sz="15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7736" y="807466"/>
            <a:ext cx="20531328" cy="286650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5013" y="2691553"/>
            <a:ext cx="17323308" cy="5988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016" y="9083992"/>
            <a:ext cx="17318661" cy="1783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006" y="27479936"/>
            <a:ext cx="408558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accent1"/>
                </a:solidFill>
              </a:defRPr>
            </a:lvl1pPr>
          </a:lstStyle>
          <a:p>
            <a:fld id="{14669F0F-F9DA-4382-BF18-837C5686A52C}" type="datetimeFigureOut">
              <a:rPr lang="en-IN" smtClean="0"/>
              <a:t>11-11-2013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7465" y="27479936"/>
            <a:ext cx="8275763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5553" y="27479936"/>
            <a:ext cx="299299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accent1"/>
                </a:solidFill>
              </a:defRPr>
            </a:lvl1pPr>
          </a:lstStyle>
          <a:p>
            <a:fld id="{86BE447B-C5CF-4776-BEF2-895444DC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604018" rtl="0" eaLnBrk="1" latinLnBrk="0" hangingPunct="1">
        <a:lnSpc>
          <a:spcPct val="90000"/>
        </a:lnSpc>
        <a:spcBef>
          <a:spcPct val="0"/>
        </a:spcBef>
        <a:buNone/>
        <a:defRPr sz="9356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1004" indent="-320804" algn="l" defTabSz="1604018" rtl="0" eaLnBrk="1" latinLnBrk="0" hangingPunct="1">
        <a:lnSpc>
          <a:spcPct val="90000"/>
        </a:lnSpc>
        <a:spcBef>
          <a:spcPts val="2339"/>
        </a:spcBef>
        <a:buClr>
          <a:schemeClr val="accent1"/>
        </a:buClr>
        <a:buSzPct val="80000"/>
        <a:buFont typeface="Corbel" pitchFamily="34" charset="0"/>
        <a:buChar char="•"/>
        <a:defRPr sz="4678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2009" indent="-3208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421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83214" indent="-3208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742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64419" indent="-3208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52069" indent="-3208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72790" indent="-4010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6pPr>
      <a:lvl7pPr marL="3040570" indent="-4010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7pPr>
      <a:lvl8pPr marL="3508350" indent="-4010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76130" indent="-401004" algn="l" defTabSz="1604018" rtl="0" eaLnBrk="1" latinLnBrk="0" hangingPunct="1">
        <a:lnSpc>
          <a:spcPct val="90000"/>
        </a:lnSpc>
        <a:spcBef>
          <a:spcPts val="351"/>
        </a:spcBef>
        <a:spcAft>
          <a:spcPts val="702"/>
        </a:spcAft>
        <a:buClr>
          <a:schemeClr val="accent1"/>
        </a:buClr>
        <a:buSzPct val="80000"/>
        <a:buFont typeface="Corbel" pitchFamily="34" charset="0"/>
        <a:buChar char="•"/>
        <a:defRPr sz="327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09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18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26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35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044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053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062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070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3375" y="2690813"/>
            <a:ext cx="18180050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14" tIns="147606" rIns="295214" bIns="1476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3375" y="8745538"/>
            <a:ext cx="18180050" cy="181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14" tIns="147606" rIns="295214" bIns="1476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3375" y="27589163"/>
            <a:ext cx="4456113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14" tIns="147606" rIns="295214" bIns="147606" numCol="1" anchor="t" anchorCtr="0" compatLnSpc="1">
            <a:prstTxWarp prst="textNoShape">
              <a:avLst/>
            </a:prstTxWarp>
          </a:bodyPr>
          <a:lstStyle>
            <a:lvl1pPr>
              <a:defRPr sz="4500" smtClean="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263" y="27589163"/>
            <a:ext cx="67722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14" tIns="147606" rIns="295214" bIns="147606" numCol="1" anchor="t" anchorCtr="0" compatLnSpc="1">
            <a:prstTxWarp prst="textNoShape">
              <a:avLst/>
            </a:prstTxWarp>
          </a:bodyPr>
          <a:lstStyle>
            <a:lvl1pPr algn="ctr">
              <a:defRPr sz="4500" smtClean="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313" y="27589163"/>
            <a:ext cx="4456112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214" tIns="147606" rIns="295214" bIns="147606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666B13E-64D0-4129-A599-07CD60B5ADB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31" name="角丸四角形 6"/>
          <p:cNvSpPr>
            <a:spLocks noChangeArrowheads="1"/>
          </p:cNvSpPr>
          <p:nvPr userDrawn="1"/>
        </p:nvSpPr>
        <p:spPr bwMode="auto">
          <a:xfrm>
            <a:off x="323850" y="1746250"/>
            <a:ext cx="20666075" cy="27074813"/>
          </a:xfrm>
          <a:prstGeom prst="roundRect">
            <a:avLst>
              <a:gd name="adj" fmla="val 307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ja-JP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9" name="WordArt 7297"/>
          <p:cNvSpPr>
            <a:spLocks noChangeArrowheads="1" noChangeShapeType="1" noTextEdit="1"/>
          </p:cNvSpPr>
          <p:nvPr userDrawn="1"/>
        </p:nvSpPr>
        <p:spPr bwMode="auto">
          <a:xfrm>
            <a:off x="1116336" y="377380"/>
            <a:ext cx="13763625" cy="1081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ja-JP" sz="3800" b="1" kern="10" dirty="0">
                <a:ln w="9525">
                  <a:noFill/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2011 IEEE International Conference on Robotics and Automation</a:t>
            </a:r>
          </a:p>
          <a:p>
            <a:pPr>
              <a:defRPr/>
            </a:pPr>
            <a:r>
              <a:rPr lang="en-US" altLang="ja-JP" sz="3200" b="1" kern="10" dirty="0">
                <a:ln w="9525">
                  <a:noFill/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May 9-13, 2011 Shanghai China</a:t>
            </a:r>
            <a:endParaRPr lang="ja-JP" altLang="en-US" sz="3200" b="1" kern="10" dirty="0">
              <a:ln w="9525">
                <a:noFill/>
                <a:round/>
                <a:headEnd/>
                <a:tailEnd/>
              </a:ln>
              <a:solidFill>
                <a:schemeClr val="accent2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1033" name="図 12" descr="1s-logo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725" y="71438"/>
            <a:ext cx="50514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2pPr>
      <a:lvl3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3pPr>
      <a:lvl4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4pPr>
      <a:lvl5pPr algn="ctr" defTabSz="2951163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5pPr>
      <a:lvl6pPr marL="432054" algn="ctr" defTabSz="2952369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6pPr>
      <a:lvl7pPr marL="864108" algn="ctr" defTabSz="2952369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7pPr>
      <a:lvl8pPr marL="1296162" algn="ctr" defTabSz="2952369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8pPr>
      <a:lvl9pPr marL="1728216" algn="ctr" defTabSz="2952369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 New Roman" pitchFamily="18" charset="0"/>
        </a:defRPr>
      </a:lvl9pPr>
    </p:titleStyle>
    <p:bodyStyle>
      <a:lvl1pPr marL="1106488" indent="-1106488" algn="l" defTabSz="295116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116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2pPr>
      <a:lvl3pPr marL="3689350" indent="-736600" algn="l" defTabSz="2951163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25" indent="-736600" algn="l" defTabSz="2951163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2100" indent="-736600" algn="l" defTabSz="2951163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074884" indent="-738092" algn="l" defTabSz="2952369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06938" indent="-738092" algn="l" defTabSz="2952369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938992" indent="-738092" algn="l" defTabSz="2952369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371046" indent="-738092" algn="l" defTabSz="2952369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5038" y="1069507"/>
            <a:ext cx="11752262" cy="980424"/>
          </a:xfrm>
        </p:spPr>
        <p:txBody>
          <a:bodyPr/>
          <a:lstStyle/>
          <a:p>
            <a:pPr algn="ctr"/>
            <a:r>
              <a:rPr lang="en-US" altLang="zh-CN" sz="5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Title of the Paper in Bold Letters</a:t>
            </a:r>
            <a:endParaRPr lang="en-GB" altLang="zh-CN" sz="4500" b="1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7171" name="Rectangle 12"/>
          <p:cNvSpPr>
            <a:spLocks noChangeArrowheads="1"/>
          </p:cNvSpPr>
          <p:nvPr/>
        </p:nvSpPr>
        <p:spPr bwMode="auto">
          <a:xfrm>
            <a:off x="4049712" y="2262981"/>
            <a:ext cx="13274675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5214" tIns="147606" rIns="295214" bIns="147606" anchor="ctr"/>
          <a:lstStyle>
            <a:lvl1pPr defTabSz="2951163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95116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951163">
              <a:spcBef>
                <a:spcPct val="20000"/>
              </a:spcBef>
              <a:buChar char="•"/>
              <a:defRPr sz="7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951163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951163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4200" b="1" dirty="0">
                <a:ea typeface="SimSun" panose="02010600030101010101" pitchFamily="2" charset="-122"/>
              </a:rPr>
              <a:t>Names of the Authors, in bold letters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3800" i="1" dirty="0">
                <a:ea typeface="SimSun" panose="02010600030101010101" pitchFamily="2" charset="-122"/>
              </a:rPr>
              <a:t>Author’s Affiliation, Italics, upper and lower case</a:t>
            </a:r>
            <a:r>
              <a:rPr lang="en-GB" altLang="zh-CN" sz="3800" dirty="0">
                <a:ea typeface="SimSun" panose="02010600030101010101" pitchFamily="2" charset="-122"/>
              </a:rPr>
              <a:t> </a:t>
            </a:r>
            <a:endParaRPr lang="en-US" altLang="zh-CN" sz="3800" dirty="0">
              <a:ea typeface="SimSun" panose="02010600030101010101" pitchFamily="2" charset="-122"/>
            </a:endParaRPr>
          </a:p>
        </p:txBody>
      </p:sp>
      <p:sp>
        <p:nvSpPr>
          <p:cNvPr id="7172" name="Text Box 109"/>
          <p:cNvSpPr txBox="1">
            <a:spLocks noChangeArrowheads="1"/>
          </p:cNvSpPr>
          <p:nvPr/>
        </p:nvSpPr>
        <p:spPr bwMode="auto">
          <a:xfrm>
            <a:off x="554038" y="29611638"/>
            <a:ext cx="12493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170" tIns="30585" rIns="61170" bIns="30585">
            <a:spAutoFit/>
          </a:bodyPr>
          <a:lstStyle>
            <a:lvl1pPr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zh-CN" sz="3000" b="1">
                <a:ea typeface="SimSun" panose="02010600030101010101" pitchFamily="2" charset="-122"/>
              </a:rPr>
              <a:t>Paper ID:</a:t>
            </a:r>
          </a:p>
        </p:txBody>
      </p:sp>
      <p:sp>
        <p:nvSpPr>
          <p:cNvPr id="7173" name="Text Box 378"/>
          <p:cNvSpPr txBox="1">
            <a:spLocks noChangeArrowheads="1"/>
          </p:cNvSpPr>
          <p:nvPr/>
        </p:nvSpPr>
        <p:spPr bwMode="auto">
          <a:xfrm>
            <a:off x="5119192" y="29611638"/>
            <a:ext cx="57832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170" tIns="30585" rIns="61170" bIns="30585">
            <a:spAutoFit/>
          </a:bodyPr>
          <a:lstStyle>
            <a:lvl1pPr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11188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zh-CN" sz="3000" b="1" dirty="0">
                <a:ea typeface="SimSun" panose="02010600030101010101" pitchFamily="2" charset="-122"/>
              </a:rPr>
              <a:t>Contact email:</a:t>
            </a:r>
            <a:endParaRPr lang="en-GB" altLang="zh-CN" sz="3000" dirty="0">
              <a:ea typeface="SimSun" panose="02010600030101010101" pitchFamily="2" charset="-122"/>
            </a:endParaRPr>
          </a:p>
        </p:txBody>
      </p:sp>
      <p:grpSp>
        <p:nvGrpSpPr>
          <p:cNvPr id="7174" name="Group 427"/>
          <p:cNvGrpSpPr>
            <a:grpSpLocks/>
          </p:cNvGrpSpPr>
          <p:nvPr/>
        </p:nvGrpSpPr>
        <p:grpSpPr bwMode="auto">
          <a:xfrm>
            <a:off x="419100" y="3836519"/>
            <a:ext cx="20404138" cy="23272750"/>
            <a:chOff x="327" y="4032"/>
            <a:chExt cx="13601" cy="14928"/>
          </a:xfrm>
        </p:grpSpPr>
        <p:sp>
          <p:nvSpPr>
            <p:cNvPr id="7184" name="Rectangle 386"/>
            <p:cNvSpPr>
              <a:spLocks noChangeArrowheads="1"/>
            </p:cNvSpPr>
            <p:nvPr/>
          </p:nvSpPr>
          <p:spPr bwMode="auto">
            <a:xfrm>
              <a:off x="327" y="4032"/>
              <a:ext cx="13601" cy="46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5" name="Rectangle 391"/>
            <p:cNvSpPr>
              <a:spLocks noChangeArrowheads="1"/>
            </p:cNvSpPr>
            <p:nvPr/>
          </p:nvSpPr>
          <p:spPr bwMode="auto">
            <a:xfrm>
              <a:off x="340" y="4032"/>
              <a:ext cx="6620" cy="734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6" name="Rectangle 411"/>
            <p:cNvSpPr>
              <a:spLocks noChangeArrowheads="1"/>
            </p:cNvSpPr>
            <p:nvPr/>
          </p:nvSpPr>
          <p:spPr bwMode="auto">
            <a:xfrm>
              <a:off x="7301" y="4032"/>
              <a:ext cx="6615" cy="734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7" name="Rectangle 414"/>
            <p:cNvSpPr>
              <a:spLocks noChangeArrowheads="1"/>
            </p:cNvSpPr>
            <p:nvPr/>
          </p:nvSpPr>
          <p:spPr bwMode="auto">
            <a:xfrm>
              <a:off x="333" y="11616"/>
              <a:ext cx="6648" cy="734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8" name="Rectangle 415"/>
            <p:cNvSpPr>
              <a:spLocks noChangeArrowheads="1"/>
            </p:cNvSpPr>
            <p:nvPr/>
          </p:nvSpPr>
          <p:spPr bwMode="auto">
            <a:xfrm>
              <a:off x="7315" y="11616"/>
              <a:ext cx="6608" cy="734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89" name="Rectangle 425"/>
            <p:cNvSpPr>
              <a:spLocks noChangeArrowheads="1"/>
            </p:cNvSpPr>
            <p:nvPr/>
          </p:nvSpPr>
          <p:spPr bwMode="auto">
            <a:xfrm>
              <a:off x="327" y="9168"/>
              <a:ext cx="13601" cy="46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7190" name="Rectangle 426"/>
            <p:cNvSpPr>
              <a:spLocks noChangeArrowheads="1"/>
            </p:cNvSpPr>
            <p:nvPr/>
          </p:nvSpPr>
          <p:spPr bwMode="auto">
            <a:xfrm>
              <a:off x="327" y="14304"/>
              <a:ext cx="13601" cy="46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zh-CN">
                <a:ea typeface="SimSun" panose="02010600030101010101" pitchFamily="2" charset="-122"/>
              </a:endParaRPr>
            </a:p>
          </p:txBody>
        </p:sp>
      </p:grpSp>
      <p:sp>
        <p:nvSpPr>
          <p:cNvPr id="7175" name="Text Box 484"/>
          <p:cNvSpPr txBox="1">
            <a:spLocks noChangeArrowheads="1"/>
          </p:cNvSpPr>
          <p:nvPr/>
        </p:nvSpPr>
        <p:spPr bwMode="auto">
          <a:xfrm>
            <a:off x="485775" y="12070881"/>
            <a:ext cx="95948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3000" b="1">
                <a:ea typeface="SimSun" panose="02010600030101010101" pitchFamily="2" charset="-122"/>
              </a:rPr>
              <a:t>2. The guidelines for poster preparation</a:t>
            </a:r>
            <a:endParaRPr lang="en-GB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Do not change the font sizes in the template, l</a:t>
            </a:r>
            <a:r>
              <a:rPr lang="en-GB" altLang="zh-CN">
                <a:ea typeface="SimSun" panose="02010600030101010101" pitchFamily="2" charset="-122"/>
              </a:rPr>
              <a:t>eave one clear line between sections.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The number of figures and tables should be no more than five in total.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GB" altLang="zh-CN">
                <a:ea typeface="SimSun" panose="02010600030101010101" pitchFamily="2" charset="-122"/>
              </a:rPr>
              <a:t>Footnotes should appear at the bottom of the poster.</a:t>
            </a:r>
            <a:endParaRPr lang="en-US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GB" altLang="zh-CN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Sponsor and financial support acknowledgments are placed in the unnumbered footnote.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The corresponding author’s contact email would be placed on the right bottom of the poster.</a:t>
            </a:r>
            <a:endParaRPr lang="en-GB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GB" altLang="zh-CN">
              <a:ea typeface="SimSun" panose="02010600030101010101" pitchFamily="2" charset="-122"/>
            </a:endParaRPr>
          </a:p>
        </p:txBody>
      </p:sp>
      <p:sp>
        <p:nvSpPr>
          <p:cNvPr id="7176" name="Text Box 485"/>
          <p:cNvSpPr txBox="1">
            <a:spLocks noChangeArrowheads="1"/>
          </p:cNvSpPr>
          <p:nvPr/>
        </p:nvSpPr>
        <p:spPr bwMode="auto">
          <a:xfrm>
            <a:off x="11034713" y="4342424"/>
            <a:ext cx="96488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3000" b="1" dirty="0">
                <a:ea typeface="SimSun" panose="02010600030101010101" pitchFamily="2" charset="-122"/>
              </a:rPr>
              <a:t>3. Samples of Figures and Tables</a:t>
            </a:r>
            <a:endParaRPr lang="en-GB" altLang="zh-CN" b="1" dirty="0">
              <a:ea typeface="SimSun" panose="02010600030101010101" pitchFamily="2" charset="-122"/>
            </a:endParaRPr>
          </a:p>
          <a:p>
            <a:endParaRPr lang="en-GB" altLang="zh-CN" dirty="0">
              <a:ea typeface="SimSun" panose="02010600030101010101" pitchFamily="2" charset="-122"/>
            </a:endParaRPr>
          </a:p>
          <a:p>
            <a:r>
              <a:rPr lang="en-GB" altLang="zh-CN" dirty="0">
                <a:ea typeface="SimSun" panose="02010600030101010101" pitchFamily="2" charset="-122"/>
              </a:rPr>
              <a:t>Please follow the samples to prepare your Figures and Tables, The number of Figures should be no more than four in the poster. </a:t>
            </a:r>
          </a:p>
        </p:txBody>
      </p:sp>
      <p:sp>
        <p:nvSpPr>
          <p:cNvPr id="7177" name="Rectangle 525"/>
          <p:cNvSpPr>
            <a:spLocks noChangeArrowheads="1"/>
          </p:cNvSpPr>
          <p:nvPr/>
        </p:nvSpPr>
        <p:spPr bwMode="auto">
          <a:xfrm>
            <a:off x="11887724" y="10091661"/>
            <a:ext cx="8064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11" tIns="42005" rIns="85511" bIns="42005" anchor="b"/>
          <a:lstStyle>
            <a:lvl1pPr defTabSz="2951163">
              <a:spcBef>
                <a:spcPct val="20000"/>
              </a:spcBef>
              <a:buChar char="•"/>
              <a:defRPr sz="10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95116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951163">
              <a:spcBef>
                <a:spcPct val="20000"/>
              </a:spcBef>
              <a:buChar char="•"/>
              <a:defRPr sz="7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951163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951163">
              <a:spcBef>
                <a:spcPct val="20000"/>
              </a:spcBef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2100">
                <a:solidFill>
                  <a:schemeClr val="tx2"/>
                </a:solidFill>
                <a:ea typeface="SimSun" panose="02010600030101010101" pitchFamily="2" charset="-122"/>
              </a:rPr>
              <a:t>Fig. X. Title of figure, central justified</a:t>
            </a:r>
            <a:endParaRPr lang="en-US" altLang="zh-CN" sz="2100">
              <a:solidFill>
                <a:schemeClr val="tx2"/>
              </a:solidFill>
              <a:ea typeface="SimSun" panose="02010600030101010101" pitchFamily="2" charset="-122"/>
            </a:endParaRPr>
          </a:p>
        </p:txBody>
      </p:sp>
      <p:sp>
        <p:nvSpPr>
          <p:cNvPr id="7178" name="Text Box 6243"/>
          <p:cNvSpPr txBox="1">
            <a:spLocks noChangeArrowheads="1"/>
          </p:cNvSpPr>
          <p:nvPr/>
        </p:nvSpPr>
        <p:spPr bwMode="auto">
          <a:xfrm>
            <a:off x="11614150" y="22083244"/>
            <a:ext cx="174625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700">
              <a:ea typeface="SimSun" panose="02010600030101010101" pitchFamily="2" charset="-122"/>
            </a:endParaRPr>
          </a:p>
        </p:txBody>
      </p:sp>
      <p:sp>
        <p:nvSpPr>
          <p:cNvPr id="7179" name="Text Box 7273"/>
          <p:cNvSpPr txBox="1">
            <a:spLocks noChangeArrowheads="1"/>
          </p:cNvSpPr>
          <p:nvPr/>
        </p:nvSpPr>
        <p:spPr bwMode="auto">
          <a:xfrm>
            <a:off x="554038" y="4350776"/>
            <a:ext cx="9648825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spcAft>
                <a:spcPts val="1138"/>
              </a:spcAft>
            </a:pPr>
            <a:r>
              <a:rPr lang="en-GB" altLang="zh-CN" sz="3000" b="1" dirty="0">
                <a:ea typeface="SimSun" panose="02010600030101010101" pitchFamily="2" charset="-122"/>
              </a:rPr>
              <a:t>1. Introduction   </a:t>
            </a:r>
            <a:endParaRPr lang="en-GB" altLang="zh-CN" b="1" dirty="0">
              <a:ea typeface="SimSun" panose="02010600030101010101" pitchFamily="2" charset="-122"/>
            </a:endParaRPr>
          </a:p>
          <a:p>
            <a:pPr algn="just">
              <a:spcAft>
                <a:spcPts val="1138"/>
              </a:spcAft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This is the template for preparation of posters for ICSC 2013 interactive sessions.  Please use this document as a sample of the conference poster. </a:t>
            </a:r>
            <a:r>
              <a:rPr lang="en-GB" altLang="zh-CN" dirty="0">
                <a:solidFill>
                  <a:schemeClr val="tx2"/>
                </a:solidFill>
                <a:ea typeface="SimSun" panose="02010600030101010101" pitchFamily="2" charset="-122"/>
              </a:rPr>
              <a:t>The authors of interactive session papers must print the poster, bring it to the conference site, and present it at the assigned poster board during its session time.</a:t>
            </a:r>
          </a:p>
          <a:p>
            <a:pPr algn="just">
              <a:spcAft>
                <a:spcPts val="1138"/>
              </a:spcAft>
            </a:pPr>
            <a:r>
              <a:rPr lang="en-GB" altLang="zh-CN" dirty="0">
                <a:solidFill>
                  <a:schemeClr val="tx2"/>
                </a:solidFill>
                <a:ea typeface="SimSun" panose="02010600030101010101" pitchFamily="2" charset="-122"/>
              </a:rPr>
              <a:t>The conference program is available on the conference web site:</a:t>
            </a:r>
          </a:p>
          <a:p>
            <a:pPr>
              <a:spcAft>
                <a:spcPts val="1138"/>
              </a:spcAft>
            </a:pPr>
            <a:r>
              <a:rPr lang="en-GB" altLang="zh-CN" dirty="0">
                <a:ea typeface="SimSun" panose="02010600030101010101" pitchFamily="2" charset="-122"/>
              </a:rPr>
              <a:t>http://www.jiit.ac.in/jiit/icsc</a:t>
            </a:r>
          </a:p>
          <a:p>
            <a:pPr>
              <a:spcAft>
                <a:spcPts val="1138"/>
              </a:spcAft>
            </a:pPr>
            <a:endParaRPr lang="en-GB" altLang="zh-CN" dirty="0">
              <a:ea typeface="SimSun" panose="02010600030101010101" pitchFamily="2" charset="-122"/>
            </a:endParaRPr>
          </a:p>
        </p:txBody>
      </p:sp>
      <p:pic>
        <p:nvPicPr>
          <p:cNvPr id="7180" name="Picture 73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065" y="6275070"/>
            <a:ext cx="9390062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Text Box 7305"/>
          <p:cNvSpPr txBox="1">
            <a:spLocks noChangeArrowheads="1"/>
          </p:cNvSpPr>
          <p:nvPr/>
        </p:nvSpPr>
        <p:spPr bwMode="auto">
          <a:xfrm>
            <a:off x="11034713" y="12013731"/>
            <a:ext cx="9770523" cy="433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11" tIns="43205" rIns="86411" bIns="43205">
            <a:no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ea typeface="SimSun" panose="02010600030101010101" pitchFamily="2" charset="-122"/>
              </a:rPr>
              <a:t>Table 1. </a:t>
            </a:r>
            <a:r>
              <a:rPr lang="en-GB" altLang="zh-CN" dirty="0">
                <a:ea typeface="SimSun" panose="02010600030101010101" pitchFamily="2" charset="-122"/>
              </a:rPr>
              <a:t>Heading of the Table left justified. Do not use vertical lines within  </a:t>
            </a:r>
          </a:p>
          <a:p>
            <a:r>
              <a:rPr lang="en-GB" altLang="zh-CN" dirty="0">
                <a:ea typeface="SimSun" panose="02010600030101010101" pitchFamily="2" charset="-122"/>
              </a:rPr>
              <a:t>the table, use horizontal lines only to separate headings from table </a:t>
            </a:r>
            <a:r>
              <a:rPr lang="en-GB" altLang="zh-CN" dirty="0" smtClean="0">
                <a:ea typeface="SimSun" panose="02010600030101010101" pitchFamily="2" charset="-122"/>
              </a:rPr>
              <a:t>entries </a:t>
            </a:r>
          </a:p>
          <a:p>
            <a:endParaRPr lang="en-GB" altLang="zh-CN" dirty="0" smtClean="0">
              <a:ea typeface="SimSun" panose="02010600030101010101" pitchFamily="2" charset="-122"/>
            </a:endParaRPr>
          </a:p>
          <a:p>
            <a:r>
              <a:rPr lang="en-GB" altLang="zh-CN" dirty="0" smtClean="0">
                <a:ea typeface="SimSun" panose="02010600030101010101" pitchFamily="2" charset="-122"/>
              </a:rPr>
              <a:t>_________________________________________________________________	</a:t>
            </a:r>
          </a:p>
          <a:p>
            <a:endParaRPr lang="en-GB" altLang="zh-CN" dirty="0" smtClean="0">
              <a:ea typeface="SimSun" panose="02010600030101010101" pitchFamily="2" charset="-122"/>
            </a:endParaRPr>
          </a:p>
          <a:p>
            <a:endParaRPr lang="en-GB" altLang="zh-CN" dirty="0">
              <a:ea typeface="SimSun" panose="02010600030101010101" pitchFamily="2" charset="-122"/>
            </a:endParaRPr>
          </a:p>
          <a:p>
            <a:endParaRPr lang="en-GB" altLang="zh-CN" dirty="0" smtClean="0">
              <a:ea typeface="SimSun" panose="02010600030101010101" pitchFamily="2" charset="-122"/>
            </a:endParaRPr>
          </a:p>
          <a:p>
            <a:endParaRPr lang="en-GB" altLang="zh-CN" dirty="0" smtClean="0">
              <a:ea typeface="SimSun" panose="02010600030101010101" pitchFamily="2" charset="-122"/>
            </a:endParaRPr>
          </a:p>
          <a:p>
            <a:endParaRPr lang="en-GB" altLang="zh-CN" dirty="0">
              <a:ea typeface="SimSun" panose="02010600030101010101" pitchFamily="2" charset="-122"/>
            </a:endParaRPr>
          </a:p>
          <a:p>
            <a:endParaRPr lang="en-GB" altLang="zh-CN" dirty="0" smtClean="0">
              <a:ea typeface="SimSun" panose="02010600030101010101" pitchFamily="2" charset="-122"/>
            </a:endParaRPr>
          </a:p>
          <a:p>
            <a:endParaRPr lang="en-GB" altLang="zh-CN" dirty="0">
              <a:ea typeface="SimSun" panose="02010600030101010101" pitchFamily="2" charset="-122"/>
            </a:endParaRPr>
          </a:p>
          <a:p>
            <a:endParaRPr lang="en-GB" altLang="zh-CN" dirty="0" smtClean="0">
              <a:ea typeface="SimSun" panose="02010600030101010101" pitchFamily="2" charset="-122"/>
            </a:endParaRPr>
          </a:p>
          <a:p>
            <a:r>
              <a:rPr lang="en-GB" altLang="zh-CN" dirty="0" smtClean="0">
                <a:ea typeface="SimSun" panose="02010600030101010101" pitchFamily="2" charset="-122"/>
              </a:rPr>
              <a:t>_________________________________________________________________</a:t>
            </a:r>
            <a:endParaRPr lang="en-GB" altLang="zh-CN" dirty="0">
              <a:ea typeface="SimSun" panose="02010600030101010101" pitchFamily="2" charset="-122"/>
            </a:endParaRPr>
          </a:p>
          <a:p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182" name="Text Box 7329"/>
          <p:cNvSpPr txBox="1">
            <a:spLocks noChangeArrowheads="1"/>
          </p:cNvSpPr>
          <p:nvPr/>
        </p:nvSpPr>
        <p:spPr bwMode="auto">
          <a:xfrm>
            <a:off x="11034713" y="20244919"/>
            <a:ext cx="95948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3000" b="1">
                <a:ea typeface="SimSun" panose="02010600030101010101" pitchFamily="2" charset="-122"/>
              </a:rPr>
              <a:t>Other</a:t>
            </a:r>
            <a:endParaRPr lang="en-GB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Do not change the font sizes in the template, l</a:t>
            </a:r>
            <a:r>
              <a:rPr lang="en-GB" altLang="zh-CN">
                <a:ea typeface="SimSun" panose="02010600030101010101" pitchFamily="2" charset="-122"/>
              </a:rPr>
              <a:t>eave one clear line between sections.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The number of figures and tables should be no more than five in total.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GB" altLang="zh-CN">
                <a:ea typeface="SimSun" panose="02010600030101010101" pitchFamily="2" charset="-122"/>
              </a:rPr>
              <a:t>Footnotes should appear at the bottom of the poster.</a:t>
            </a:r>
            <a:endParaRPr lang="en-US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GB" altLang="zh-CN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Sponsor and financial support acknowledgments are placed in the unnumbered footnote.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The corresponding author’s contact email would be placed on the right bottom of the poster.</a:t>
            </a:r>
            <a:endParaRPr lang="en-GB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GB" altLang="zh-CN">
              <a:ea typeface="SimSun" panose="02010600030101010101" pitchFamily="2" charset="-122"/>
            </a:endParaRPr>
          </a:p>
        </p:txBody>
      </p:sp>
      <p:sp>
        <p:nvSpPr>
          <p:cNvPr id="7183" name="Text Box 7330"/>
          <p:cNvSpPr txBox="1">
            <a:spLocks noChangeArrowheads="1"/>
          </p:cNvSpPr>
          <p:nvPr/>
        </p:nvSpPr>
        <p:spPr bwMode="auto">
          <a:xfrm>
            <a:off x="893763" y="20236981"/>
            <a:ext cx="9594850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3000" b="1">
                <a:ea typeface="SimSun" panose="02010600030101010101" pitchFamily="2" charset="-122"/>
              </a:rPr>
              <a:t>Other</a:t>
            </a:r>
            <a:endParaRPr lang="en-GB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GB" altLang="zh-CN">
                <a:ea typeface="SimSun" panose="02010600030101010101" pitchFamily="2" charset="-122"/>
              </a:rPr>
              <a:t>  </a:t>
            </a:r>
            <a:r>
              <a:rPr lang="en-US" altLang="zh-CN">
                <a:ea typeface="SimSun" panose="02010600030101010101" pitchFamily="2" charset="-122"/>
              </a:rPr>
              <a:t>Do not change the font sizes in the template, l</a:t>
            </a:r>
            <a:r>
              <a:rPr lang="en-GB" altLang="zh-CN">
                <a:ea typeface="SimSun" panose="02010600030101010101" pitchFamily="2" charset="-122"/>
              </a:rPr>
              <a:t>eave one clear line between sections.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The number of figures and tables should be no more than five in total.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GB" altLang="zh-CN">
                <a:ea typeface="SimSun" panose="02010600030101010101" pitchFamily="2" charset="-122"/>
              </a:rPr>
              <a:t>Footnotes should appear at the bottom of the poster.</a:t>
            </a:r>
            <a:endParaRPr lang="en-US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GB" altLang="zh-CN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Sponsor and financial support acknowledgments are placed in the unnumbered footnote.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 The corresponding author’s contact email would be placed on the right bottom of the poster.</a:t>
            </a:r>
            <a:endParaRPr lang="en-GB" altLang="zh-CN">
              <a:ea typeface="SimSun" panose="02010600030101010101" pitchFamily="2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GB" altLang="zh-CN">
              <a:ea typeface="SimSun" panose="02010600030101010101" pitchFamily="2" charset="-122"/>
            </a:endParaRPr>
          </a:p>
        </p:txBody>
      </p:sp>
      <p:graphicFrame>
        <p:nvGraphicFramePr>
          <p:cNvPr id="2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2393006"/>
              </p:ext>
            </p:extLst>
          </p:nvPr>
        </p:nvGraphicFramePr>
        <p:xfrm>
          <a:off x="11171238" y="12810459"/>
          <a:ext cx="8340725" cy="3436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45"/>
                <a:gridCol w="1668145"/>
                <a:gridCol w="1668145"/>
                <a:gridCol w="1668145"/>
                <a:gridCol w="1668145"/>
              </a:tblGrid>
              <a:tr h="572654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Xxxxxx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72654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</a:p>
                  </a:txBody>
                  <a:tcPr>
                    <a:noFill/>
                  </a:tcPr>
                </a:tc>
              </a:tr>
              <a:tr h="572654">
                <a:tc>
                  <a:txBody>
                    <a:bodyPr/>
                    <a:lstStyle/>
                    <a:p>
                      <a:r>
                        <a:rPr lang="en-IN" dirty="0" smtClean="0"/>
                        <a:t>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72654"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72654">
                <a:tc>
                  <a:txBody>
                    <a:bodyPr/>
                    <a:lstStyle/>
                    <a:p>
                      <a:r>
                        <a:rPr lang="en-IN" dirty="0" smtClean="0"/>
                        <a:t>XXXX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72654"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XXXXX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67</TotalTime>
  <Words>444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SimSun</vt:lpstr>
      <vt:lpstr>Arial</vt:lpstr>
      <vt:lpstr>Calibri</vt:lpstr>
      <vt:lpstr>Corbel</vt:lpstr>
      <vt:lpstr>Times New Roman</vt:lpstr>
      <vt:lpstr>Basis</vt:lpstr>
      <vt:lpstr>Default Design</vt:lpstr>
      <vt:lpstr>The Title of the Paper in Bold Letters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of the Paper in Bold Letters</dc:title>
  <dc:creator>Naveen Srivastava</dc:creator>
  <cp:lastModifiedBy>Naveen Srivastava</cp:lastModifiedBy>
  <cp:revision>8</cp:revision>
  <dcterms:created xsi:type="dcterms:W3CDTF">2013-11-11T11:58:59Z</dcterms:created>
  <dcterms:modified xsi:type="dcterms:W3CDTF">2013-11-11T13:27:08Z</dcterms:modified>
</cp:coreProperties>
</file>