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2D0F-018A-44C1-AB36-E63506F8ED0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16C-0CF1-4A7C-BDF5-C73ADF2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6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2D0F-018A-44C1-AB36-E63506F8ED0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16C-0CF1-4A7C-BDF5-C73ADF2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2D0F-018A-44C1-AB36-E63506F8ED0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16C-0CF1-4A7C-BDF5-C73ADF2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2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2D0F-018A-44C1-AB36-E63506F8ED0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16C-0CF1-4A7C-BDF5-C73ADF2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2D0F-018A-44C1-AB36-E63506F8ED0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16C-0CF1-4A7C-BDF5-C73ADF2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1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2D0F-018A-44C1-AB36-E63506F8ED0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16C-0CF1-4A7C-BDF5-C73ADF2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1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2D0F-018A-44C1-AB36-E63506F8ED0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16C-0CF1-4A7C-BDF5-C73ADF2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9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2D0F-018A-44C1-AB36-E63506F8ED0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16C-0CF1-4A7C-BDF5-C73ADF2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6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2D0F-018A-44C1-AB36-E63506F8ED0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16C-0CF1-4A7C-BDF5-C73ADF2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7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2D0F-018A-44C1-AB36-E63506F8ED0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16C-0CF1-4A7C-BDF5-C73ADF2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2D0F-018A-44C1-AB36-E63506F8ED0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16C-0CF1-4A7C-BDF5-C73ADF2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3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2D0F-018A-44C1-AB36-E63506F8ED0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8516C-0CF1-4A7C-BDF5-C73ADF2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4300" y="1028700"/>
            <a:ext cx="5092700" cy="509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96557" y="1765300"/>
            <a:ext cx="3770086" cy="3770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066643" y="3412671"/>
            <a:ext cx="68035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19109" y="3043339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109" y="3043339"/>
                <a:ext cx="37542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5608320" y="1028700"/>
            <a:ext cx="0" cy="7366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91249" y="1221224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249" y="1221224"/>
                <a:ext cx="37542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2654300" y="685800"/>
            <a:ext cx="5092700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12938" y="316468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938" y="316468"/>
                <a:ext cx="34971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8131629" y="1028700"/>
            <a:ext cx="0" cy="50927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096152" y="3465677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152" y="3465677"/>
                <a:ext cx="34971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3788229" y="1714500"/>
            <a:ext cx="2628900" cy="3282043"/>
          </a:xfrm>
          <a:custGeom>
            <a:avLst/>
            <a:gdLst>
              <a:gd name="connsiteX0" fmla="*/ 996042 w 2628900"/>
              <a:gd name="connsiteY0" fmla="*/ 195943 h 3282043"/>
              <a:gd name="connsiteX1" fmla="*/ 0 w 2628900"/>
              <a:gd name="connsiteY1" fmla="*/ 3004457 h 3282043"/>
              <a:gd name="connsiteX2" fmla="*/ 979714 w 2628900"/>
              <a:gd name="connsiteY2" fmla="*/ 3282043 h 3282043"/>
              <a:gd name="connsiteX3" fmla="*/ 2628900 w 2628900"/>
              <a:gd name="connsiteY3" fmla="*/ 2971800 h 3282043"/>
              <a:gd name="connsiteX4" fmla="*/ 2481942 w 2628900"/>
              <a:gd name="connsiteY4" fmla="*/ 261257 h 3282043"/>
              <a:gd name="connsiteX5" fmla="*/ 1485900 w 2628900"/>
              <a:gd name="connsiteY5" fmla="*/ 0 h 3282043"/>
              <a:gd name="connsiteX6" fmla="*/ 996042 w 2628900"/>
              <a:gd name="connsiteY6" fmla="*/ 195943 h 328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8900" h="3282043">
                <a:moveTo>
                  <a:pt x="996042" y="195943"/>
                </a:moveTo>
                <a:lnTo>
                  <a:pt x="0" y="3004457"/>
                </a:lnTo>
                <a:lnTo>
                  <a:pt x="979714" y="3282043"/>
                </a:lnTo>
                <a:lnTo>
                  <a:pt x="2628900" y="2971800"/>
                </a:lnTo>
                <a:lnTo>
                  <a:pt x="2481942" y="261257"/>
                </a:lnTo>
                <a:lnTo>
                  <a:pt x="1485900" y="0"/>
                </a:lnTo>
                <a:lnTo>
                  <a:pt x="996042" y="19594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073729" y="3363686"/>
            <a:ext cx="7298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988629" y="604157"/>
            <a:ext cx="0" cy="5519057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073730" y="604157"/>
            <a:ext cx="4914899" cy="2759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2073729" y="3363685"/>
            <a:ext cx="4914900" cy="27595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1240973" y="2530929"/>
            <a:ext cx="1665514" cy="1665514"/>
          </a:xfrm>
          <a:prstGeom prst="arc">
            <a:avLst>
              <a:gd name="adj1" fmla="val 19883371"/>
              <a:gd name="adj2" fmla="val 17963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58855" y="3038801"/>
                <a:ext cx="3941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855" y="3038801"/>
                <a:ext cx="394147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5695950" y="604157"/>
            <a:ext cx="0" cy="551905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073729" y="604156"/>
            <a:ext cx="3622220" cy="275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073729" y="3356805"/>
            <a:ext cx="3622220" cy="2766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5723164" y="604156"/>
            <a:ext cx="88900" cy="722994"/>
          </a:xfrm>
          <a:prstGeom prst="rightBrace">
            <a:avLst>
              <a:gd name="adj1" fmla="val 7708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/>
          <p:cNvSpPr/>
          <p:nvPr/>
        </p:nvSpPr>
        <p:spPr>
          <a:xfrm>
            <a:off x="5723164" y="5392055"/>
            <a:ext cx="88900" cy="722994"/>
          </a:xfrm>
          <a:prstGeom prst="rightBrace">
            <a:avLst>
              <a:gd name="adj1" fmla="val 7708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80314" y="780987"/>
                <a:ext cx="380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𝛥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314" y="780987"/>
                <a:ext cx="38087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780314" y="5569218"/>
                <a:ext cx="380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𝛥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314" y="5569218"/>
                <a:ext cx="38087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/>
          <p:cNvSpPr/>
          <p:nvPr/>
        </p:nvSpPr>
        <p:spPr>
          <a:xfrm>
            <a:off x="7210222" y="604155"/>
            <a:ext cx="122080" cy="5510893"/>
          </a:xfrm>
          <a:prstGeom prst="rightBrace">
            <a:avLst>
              <a:gd name="adj1" fmla="val 7708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32302" y="3038801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302" y="3038801"/>
                <a:ext cx="34971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042572" y="3170852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5" name="Arc 34"/>
          <p:cNvSpPr/>
          <p:nvPr/>
        </p:nvSpPr>
        <p:spPr>
          <a:xfrm>
            <a:off x="975208" y="2251572"/>
            <a:ext cx="2230488" cy="2230488"/>
          </a:xfrm>
          <a:prstGeom prst="arc">
            <a:avLst>
              <a:gd name="adj1" fmla="val 19328136"/>
              <a:gd name="adj2" fmla="val 22818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130702" y="2863810"/>
                <a:ext cx="477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02" y="2863810"/>
                <a:ext cx="477117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/>
          <p:nvPr/>
        </p:nvCxnSpPr>
        <p:spPr>
          <a:xfrm flipH="1">
            <a:off x="2102648" y="2450021"/>
            <a:ext cx="4885981" cy="905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6661161" y="2104724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61" y="2104724"/>
                <a:ext cx="38023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5633444" y="2692400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444" y="2692400"/>
                <a:ext cx="44909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449175" y="6255267"/>
            <a:ext cx="211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i</a:t>
            </a:r>
            <a:r>
              <a:rPr lang="en-US" dirty="0" smtClean="0"/>
              <a:t>mage plane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92320" y="6255267"/>
            <a:ext cx="181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image 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5</cp:revision>
  <dcterms:created xsi:type="dcterms:W3CDTF">2016-10-11T23:37:03Z</dcterms:created>
  <dcterms:modified xsi:type="dcterms:W3CDTF">2016-10-13T17:20:56Z</dcterms:modified>
</cp:coreProperties>
</file>