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88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C829-76F9-421A-B857-C6968D3D36A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CFD7-192E-420F-AAEB-66D7B8494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4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C829-76F9-421A-B857-C6968D3D36A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CFD7-192E-420F-AAEB-66D7B8494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9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C829-76F9-421A-B857-C6968D3D36A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CFD7-192E-420F-AAEB-66D7B8494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2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C829-76F9-421A-B857-C6968D3D36A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CFD7-192E-420F-AAEB-66D7B8494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3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C829-76F9-421A-B857-C6968D3D36A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CFD7-192E-420F-AAEB-66D7B8494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3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C829-76F9-421A-B857-C6968D3D36A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CFD7-192E-420F-AAEB-66D7B8494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18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C829-76F9-421A-B857-C6968D3D36A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CFD7-192E-420F-AAEB-66D7B8494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C829-76F9-421A-B857-C6968D3D36A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CFD7-192E-420F-AAEB-66D7B8494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C829-76F9-421A-B857-C6968D3D36A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CFD7-192E-420F-AAEB-66D7B8494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C829-76F9-421A-B857-C6968D3D36A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CFD7-192E-420F-AAEB-66D7B8494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1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C829-76F9-421A-B857-C6968D3D36A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CFD7-192E-420F-AAEB-66D7B8494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5C829-76F9-421A-B857-C6968D3D36A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BCFD7-192E-420F-AAEB-66D7B8494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0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17305" y="3983710"/>
            <a:ext cx="6168326" cy="588936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417305" y="3269916"/>
            <a:ext cx="6168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5408478" y="1158068"/>
            <a:ext cx="0" cy="45315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17305" y="3983710"/>
            <a:ext cx="61683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8585631" y="3085250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631" y="3085250"/>
                <a:ext cx="39228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016191" y="1012557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191" y="1012557"/>
                <a:ext cx="39228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038287" y="2876862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287" y="2876862"/>
                <a:ext cx="398699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5664200" y="1280289"/>
            <a:ext cx="482600" cy="482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915660" y="1158068"/>
            <a:ext cx="617220" cy="3684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532880" y="959346"/>
                <a:ext cx="861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2,10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880" y="959346"/>
                <a:ext cx="86196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Down Arrow 19"/>
          <p:cNvSpPr/>
          <p:nvPr/>
        </p:nvSpPr>
        <p:spPr>
          <a:xfrm>
            <a:off x="5816550" y="1996649"/>
            <a:ext cx="198220" cy="787191"/>
          </a:xfrm>
          <a:prstGeom prst="down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4914106" y="3908846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106" y="3908846"/>
                <a:ext cx="53893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H="1" flipV="1">
            <a:off x="5800725" y="1304925"/>
            <a:ext cx="123825" cy="21907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5764064" y="114477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064" y="1144776"/>
                <a:ext cx="365805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5664200" y="3491568"/>
            <a:ext cx="482600" cy="482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129869" y="4049032"/>
            <a:ext cx="1432893" cy="369332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groundShape</a:t>
            </a:r>
            <a:endParaRPr lang="en-US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6148577" y="1550262"/>
            <a:ext cx="1021113" cy="369332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colShape</a:t>
            </a:r>
            <a:endParaRPr lang="en-US" i="1" dirty="0"/>
          </a:p>
        </p:txBody>
      </p:sp>
      <p:sp>
        <p:nvSpPr>
          <p:cNvPr id="29" name="Right Brace 28"/>
          <p:cNvSpPr/>
          <p:nvPr/>
        </p:nvSpPr>
        <p:spPr>
          <a:xfrm rot="21117892">
            <a:off x="7435092" y="1498027"/>
            <a:ext cx="255340" cy="2868102"/>
          </a:xfrm>
          <a:prstGeom prst="rightBrace">
            <a:avLst>
              <a:gd name="adj1" fmla="val 4750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702286" y="2650597"/>
            <a:ext cx="1629036" cy="369332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dynamicsWorld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62822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gnishida</dc:creator>
  <cp:lastModifiedBy>gnishida</cp:lastModifiedBy>
  <cp:revision>5</cp:revision>
  <dcterms:created xsi:type="dcterms:W3CDTF">2017-02-27T19:56:52Z</dcterms:created>
  <dcterms:modified xsi:type="dcterms:W3CDTF">2017-02-27T20:04:20Z</dcterms:modified>
</cp:coreProperties>
</file>