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17F-35F8-47F1-B5C6-1E091D62AAB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F426-0429-4CBC-8022-E0C26D2E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17F-35F8-47F1-B5C6-1E091D62AAB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F426-0429-4CBC-8022-E0C26D2E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17F-35F8-47F1-B5C6-1E091D62AAB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F426-0429-4CBC-8022-E0C26D2E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17F-35F8-47F1-B5C6-1E091D62AAB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F426-0429-4CBC-8022-E0C26D2E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17F-35F8-47F1-B5C6-1E091D62AAB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F426-0429-4CBC-8022-E0C26D2E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17F-35F8-47F1-B5C6-1E091D62AAB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F426-0429-4CBC-8022-E0C26D2E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2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17F-35F8-47F1-B5C6-1E091D62AAB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F426-0429-4CBC-8022-E0C26D2E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17F-35F8-47F1-B5C6-1E091D62AAB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F426-0429-4CBC-8022-E0C26D2E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17F-35F8-47F1-B5C6-1E091D62AAB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F426-0429-4CBC-8022-E0C26D2E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17F-35F8-47F1-B5C6-1E091D62AAB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F426-0429-4CBC-8022-E0C26D2E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17F-35F8-47F1-B5C6-1E091D62AAB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F426-0429-4CBC-8022-E0C26D2E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17F-35F8-47F1-B5C6-1E091D62AAB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F426-0429-4CBC-8022-E0C26D2E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713146" y="1329047"/>
            <a:ext cx="1998419" cy="42945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554085" y="5713214"/>
                <a:ext cx="56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85" y="5713214"/>
                <a:ext cx="560538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H="1">
            <a:off x="5572125" y="1329047"/>
            <a:ext cx="1141022" cy="4309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294516" y="5713214"/>
                <a:ext cx="555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16" y="5713214"/>
                <a:ext cx="55521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2310039" y="5613400"/>
            <a:ext cx="6416766" cy="25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20925" y="3429001"/>
            <a:ext cx="5365750" cy="2178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462009" y="3782814"/>
                <a:ext cx="555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009" y="3782814"/>
                <a:ext cx="55521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712355" y="3090978"/>
                <a:ext cx="56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355" y="3090978"/>
                <a:ext cx="56053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432877" y="885301"/>
                <a:ext cx="590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77" y="885301"/>
                <a:ext cx="5908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746577" y="5460595"/>
                <a:ext cx="58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77" y="5460595"/>
                <a:ext cx="58554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6687354" y="1302544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63667" y="3400425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49167" y="4098131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46736" y="5600700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87146" y="5605074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84838" y="5582849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5334862">
            <a:off x="4572000" y="522515"/>
            <a:ext cx="2105326" cy="6008914"/>
          </a:xfrm>
          <a:custGeom>
            <a:avLst/>
            <a:gdLst>
              <a:gd name="connsiteX0" fmla="*/ 0 w 2105326"/>
              <a:gd name="connsiteY0" fmla="*/ 6008914 h 6008914"/>
              <a:gd name="connsiteX1" fmla="*/ 899885 w 2105326"/>
              <a:gd name="connsiteY1" fmla="*/ 3106057 h 6008914"/>
              <a:gd name="connsiteX2" fmla="*/ 1364343 w 2105326"/>
              <a:gd name="connsiteY2" fmla="*/ 3744686 h 6008914"/>
              <a:gd name="connsiteX3" fmla="*/ 2104571 w 2105326"/>
              <a:gd name="connsiteY3" fmla="*/ 2830286 h 6008914"/>
              <a:gd name="connsiteX4" fmla="*/ 1219200 w 2105326"/>
              <a:gd name="connsiteY4" fmla="*/ 2525486 h 6008914"/>
              <a:gd name="connsiteX5" fmla="*/ 1001485 w 2105326"/>
              <a:gd name="connsiteY5" fmla="*/ 0 h 600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326" h="6008914">
                <a:moveTo>
                  <a:pt x="0" y="6008914"/>
                </a:moveTo>
                <a:cubicBezTo>
                  <a:pt x="336247" y="4746171"/>
                  <a:pt x="672495" y="3483428"/>
                  <a:pt x="899885" y="3106057"/>
                </a:cubicBezTo>
                <a:cubicBezTo>
                  <a:pt x="1127276" y="2728686"/>
                  <a:pt x="1163562" y="3790648"/>
                  <a:pt x="1364343" y="3744686"/>
                </a:cubicBezTo>
                <a:cubicBezTo>
                  <a:pt x="1565124" y="3698724"/>
                  <a:pt x="2128761" y="3033486"/>
                  <a:pt x="2104571" y="2830286"/>
                </a:cubicBezTo>
                <a:cubicBezTo>
                  <a:pt x="2080381" y="2627086"/>
                  <a:pt x="1403048" y="2997200"/>
                  <a:pt x="1219200" y="2525486"/>
                </a:cubicBezTo>
                <a:cubicBezTo>
                  <a:pt x="1035352" y="2053772"/>
                  <a:pt x="1018418" y="1026886"/>
                  <a:pt x="100148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512604" y="2578894"/>
            <a:ext cx="57150" cy="571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47579" y="3290094"/>
            <a:ext cx="57150" cy="571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7729" y="3747294"/>
            <a:ext cx="57150" cy="571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6254" y="3848894"/>
            <a:ext cx="57150" cy="571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39554" y="3093244"/>
            <a:ext cx="57150" cy="571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34766" y="3492797"/>
            <a:ext cx="57150" cy="571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01445" y="3541117"/>
                <a:ext cx="498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445" y="3541117"/>
                <a:ext cx="498983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92933" y="3225004"/>
                <a:ext cx="498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933" y="3225004"/>
                <a:ext cx="498983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982638" y="3439517"/>
                <a:ext cx="498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38" y="3439517"/>
                <a:ext cx="498983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832898" y="2897235"/>
                <a:ext cx="498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98" y="2897235"/>
                <a:ext cx="498983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36952" y="2289373"/>
                <a:ext cx="498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52" y="2289373"/>
                <a:ext cx="498983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898915" y="3285628"/>
                <a:ext cx="498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15" y="3285628"/>
                <a:ext cx="498983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2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flipH="1">
            <a:off x="6116493" y="1736436"/>
            <a:ext cx="4773180" cy="33014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277405" y="3246798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9349" y="3968318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871674" y="4222318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25699" y="3368243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20255" y="1968068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895475" y="3277755"/>
            <a:ext cx="1406526" cy="974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48025" y="2001405"/>
            <a:ext cx="57150" cy="127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62217" y="3396818"/>
            <a:ext cx="1257283" cy="598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901825" y="4001655"/>
            <a:ext cx="1717675" cy="250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573997" y="4222318"/>
                <a:ext cx="418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997" y="4222318"/>
                <a:ext cx="418704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574171" y="3951823"/>
                <a:ext cx="389144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71" y="3951823"/>
                <a:ext cx="389144" cy="325089"/>
              </a:xfrm>
              <a:prstGeom prst="rect">
                <a:avLst/>
              </a:prstGeom>
              <a:blipFill rotWithShape="0"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270811" y="3203455"/>
                <a:ext cx="390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811" y="3203455"/>
                <a:ext cx="390684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2967184" y="2926820"/>
            <a:ext cx="688834" cy="688834"/>
          </a:xfrm>
          <a:prstGeom prst="arc">
            <a:avLst>
              <a:gd name="adj1" fmla="val 8707392"/>
              <a:gd name="adj2" fmla="val 1596541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661608" y="2850202"/>
                <a:ext cx="438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08" y="2850202"/>
                <a:ext cx="43883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/>
          <p:cNvSpPr/>
          <p:nvPr/>
        </p:nvSpPr>
        <p:spPr>
          <a:xfrm>
            <a:off x="3276682" y="3657238"/>
            <a:ext cx="688834" cy="688834"/>
          </a:xfrm>
          <a:prstGeom prst="arc">
            <a:avLst>
              <a:gd name="adj1" fmla="val 10298030"/>
              <a:gd name="adj2" fmla="val 123946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895717" y="3701657"/>
                <a:ext cx="45807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717" y="3701657"/>
                <a:ext cx="458074" cy="391646"/>
              </a:xfrm>
              <a:prstGeom prst="rect">
                <a:avLst/>
              </a:prstGeom>
              <a:blipFill rotWithShape="0"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201724" y="1728453"/>
                <a:ext cx="396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724" y="1728453"/>
                <a:ext cx="396968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992701" y="3203454"/>
                <a:ext cx="395429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01" y="3203454"/>
                <a:ext cx="395429" cy="325089"/>
              </a:xfrm>
              <a:prstGeom prst="rect">
                <a:avLst/>
              </a:prstGeom>
              <a:blipFill rotWithShape="0"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8906968" y="3057728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01237" y="4033248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525038" y="3095035"/>
            <a:ext cx="1406526" cy="974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203560" y="4033248"/>
                <a:ext cx="418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560" y="4033248"/>
                <a:ext cx="418704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900374" y="3014385"/>
                <a:ext cx="4108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374" y="3014385"/>
                <a:ext cx="410882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7203560" y="1182255"/>
            <a:ext cx="3963204" cy="43410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>
            <a:off x="8587147" y="2736559"/>
            <a:ext cx="688834" cy="688834"/>
          </a:xfrm>
          <a:prstGeom prst="arc">
            <a:avLst>
              <a:gd name="adj1" fmla="val 8707392"/>
              <a:gd name="adj2" fmla="val 1370535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248601" y="2827888"/>
                <a:ext cx="138127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601" y="2827888"/>
                <a:ext cx="1381276" cy="391646"/>
              </a:xfrm>
              <a:prstGeom prst="rect">
                <a:avLst/>
              </a:prstGeom>
              <a:blipFill rotWithShape="0"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0889673" y="1384452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673" y="1384452"/>
                <a:ext cx="31701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785277" y="881606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77" y="881606"/>
                <a:ext cx="43550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078447" y="255189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ja-JP" altLang="en-US" dirty="0" smtClean="0"/>
              <a:t>領域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284104" y="31374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ja-JP" altLang="en-US" dirty="0" smtClean="0"/>
              <a:t>領域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16926" y="154378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</a:t>
            </a:r>
            <a:r>
              <a:rPr lang="ja-JP" altLang="en-US" dirty="0" smtClean="0"/>
              <a:t>領域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20995" y="45680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</a:t>
            </a:r>
            <a:r>
              <a:rPr lang="ja-JP" altLang="en-US" dirty="0" smtClean="0"/>
              <a:t>領域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10</cp:revision>
  <dcterms:created xsi:type="dcterms:W3CDTF">2017-06-26T15:59:12Z</dcterms:created>
  <dcterms:modified xsi:type="dcterms:W3CDTF">2017-06-26T16:34:07Z</dcterms:modified>
</cp:coreProperties>
</file>