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4FD4-7DA7-4AE2-B758-BB9EE88A4C95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8C80-7D9C-4AB7-8FE0-157C66738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133600" y="3810000"/>
            <a:ext cx="19050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306784" y="19050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33600" y="3200400"/>
            <a:ext cx="1905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 rot="5400000">
            <a:off x="3190008" y="2325830"/>
            <a:ext cx="1752600" cy="1714500"/>
          </a:xfrm>
          <a:prstGeom prst="parallelogram">
            <a:avLst>
              <a:gd name="adj" fmla="val 406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306784" y="990600"/>
            <a:ext cx="3941616" cy="289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239164" y="94210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287712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08580" y="31703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10564" y="1085272"/>
                <a:ext cx="105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564" y="1085272"/>
                <a:ext cx="1059649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819400" y="1905000"/>
                <a:ext cx="927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905000"/>
                <a:ext cx="927818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3283309" y="2212777"/>
            <a:ext cx="298091" cy="664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983758" y="3299023"/>
                <a:ext cx="2050561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Principle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58" y="3299023"/>
                <a:ext cx="2050561" cy="340158"/>
              </a:xfrm>
              <a:prstGeom prst="rect">
                <a:avLst/>
              </a:prstGeom>
              <a:blipFill rotWithShape="1">
                <a:blip r:embed="rId4"/>
                <a:stretch>
                  <a:fillRect l="-8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88180" y="3962400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COP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659909" y="3855361"/>
            <a:ext cx="1731242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419600" y="4270177"/>
                <a:ext cx="1047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/>
                  <a:t>焦点距離</a:t>
                </a:r>
                <a14:m>
                  <m:oMath xmlns:m="http://schemas.openxmlformats.org/officeDocument/2006/math">
                    <m:r>
                      <a:rPr lang="en-US" altLang="ja-JP" sz="1400" b="0" i="0" smtClean="0">
                        <a:latin typeface="Cambria Math"/>
                      </a:rPr>
                      <m:t> </m:t>
                    </m:r>
                    <m:r>
                      <a:rPr lang="en-US" altLang="ja-JP" sz="1400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270177"/>
                <a:ext cx="104753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163" t="-588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246166" y="1262097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カメ</a:t>
            </a:r>
            <a:r>
              <a:rPr lang="ja-JP" altLang="en-US" sz="1400" b="1" dirty="0" smtClean="0"/>
              <a:t>ラ</a:t>
            </a:r>
            <a:r>
              <a:rPr lang="ja-JP" altLang="en-US" sz="1400" b="1" dirty="0"/>
              <a:t>座標系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94044" y="634331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オブジェクト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07130" y="2548567"/>
            <a:ext cx="1079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plane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8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3</cp:revision>
  <dcterms:created xsi:type="dcterms:W3CDTF">2015-02-02T01:49:12Z</dcterms:created>
  <dcterms:modified xsi:type="dcterms:W3CDTF">2015-02-02T01:55:44Z</dcterms:modified>
</cp:coreProperties>
</file>