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26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F5D4-5FC1-4CDA-BC71-E257899BEB7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>
            <a:off x="2768600" y="1911350"/>
            <a:ext cx="3000375" cy="1235075"/>
          </a:xfrm>
          <a:custGeom>
            <a:avLst/>
            <a:gdLst>
              <a:gd name="connsiteX0" fmla="*/ 1431925 w 3000375"/>
              <a:gd name="connsiteY0" fmla="*/ 0 h 1235075"/>
              <a:gd name="connsiteX1" fmla="*/ 0 w 3000375"/>
              <a:gd name="connsiteY1" fmla="*/ 1225550 h 1235075"/>
              <a:gd name="connsiteX2" fmla="*/ 3000375 w 3000375"/>
              <a:gd name="connsiteY2" fmla="*/ 1235075 h 1235075"/>
              <a:gd name="connsiteX3" fmla="*/ 1431925 w 3000375"/>
              <a:gd name="connsiteY3" fmla="*/ 0 h 12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5" h="1235075">
                <a:moveTo>
                  <a:pt x="1431925" y="0"/>
                </a:moveTo>
                <a:lnTo>
                  <a:pt x="0" y="1225550"/>
                </a:lnTo>
                <a:lnTo>
                  <a:pt x="3000375" y="1235075"/>
                </a:lnTo>
                <a:lnTo>
                  <a:pt x="1431925" y="0"/>
                </a:lnTo>
                <a:close/>
              </a:path>
            </a:pathLst>
          </a:custGeom>
          <a:solidFill>
            <a:srgbClr val="FBE09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198494" y="3170288"/>
                <a:ext cx="827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err="1" smtClean="0"/>
                  <a:t>Epipole</a:t>
                </a:r>
                <a:r>
                  <a:rPr lang="en-US" sz="1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494" y="3170288"/>
                <a:ext cx="827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74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arallelogram 1"/>
          <p:cNvSpPr/>
          <p:nvPr/>
        </p:nvSpPr>
        <p:spPr>
          <a:xfrm rot="16200000">
            <a:off x="2740891" y="2319482"/>
            <a:ext cx="995219" cy="838198"/>
          </a:xfrm>
          <a:prstGeom prst="parallelogram">
            <a:avLst/>
          </a:prstGeom>
          <a:solidFill>
            <a:schemeClr val="tx2">
              <a:lumMod val="60000"/>
              <a:lumOff val="40000"/>
              <a:alpha val="29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 rot="16200000" flipV="1">
            <a:off x="4874490" y="2336801"/>
            <a:ext cx="995219" cy="838199"/>
          </a:xfrm>
          <a:prstGeom prst="parallelogram">
            <a:avLst/>
          </a:prstGeom>
          <a:solidFill>
            <a:schemeClr val="tx2">
              <a:lumMod val="60000"/>
              <a:lumOff val="40000"/>
              <a:alpha val="29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38500" y="1905002"/>
            <a:ext cx="952500" cy="8335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191000" y="1905001"/>
            <a:ext cx="1181099" cy="9143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27961" y="1638816"/>
                <a:ext cx="355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61" y="1638816"/>
                <a:ext cx="35516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4163850" y="18859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461293" y="3053241"/>
                <a:ext cx="3708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93" y="3053241"/>
                <a:ext cx="370807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670550" y="3111500"/>
                <a:ext cx="3743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0" y="3111500"/>
                <a:ext cx="37439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480364" y="3195689"/>
                <a:ext cx="8309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err="1" smtClean="0"/>
                  <a:t>Epipole</a:t>
                </a:r>
                <a:r>
                  <a:rPr lang="en-US" sz="1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364" y="3195689"/>
                <a:ext cx="830997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73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16240" y="2514600"/>
                <a:ext cx="4167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240" y="2514600"/>
                <a:ext cx="41671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294693" y="2586851"/>
                <a:ext cx="420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93" y="2586851"/>
                <a:ext cx="42030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H="1" flipV="1">
            <a:off x="5565775" y="1143000"/>
            <a:ext cx="193675" cy="20002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43200" y="1143000"/>
            <a:ext cx="618945" cy="19907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327650" y="2070192"/>
                <a:ext cx="1117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Epipolar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50" y="2070192"/>
                <a:ext cx="1117614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5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410572" y="2044792"/>
                <a:ext cx="11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Epipolar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72" y="2044792"/>
                <a:ext cx="11140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2724152" y="31099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389022" y="910451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22" y="910451"/>
                <a:ext cx="35137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206750" y="91440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50" y="914400"/>
                <a:ext cx="35137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eform 57"/>
          <p:cNvSpPr/>
          <p:nvPr/>
        </p:nvSpPr>
        <p:spPr>
          <a:xfrm>
            <a:off x="2778125" y="2711450"/>
            <a:ext cx="809625" cy="425450"/>
          </a:xfrm>
          <a:custGeom>
            <a:avLst/>
            <a:gdLst>
              <a:gd name="connsiteX0" fmla="*/ 495300 w 809625"/>
              <a:gd name="connsiteY0" fmla="*/ 0 h 425450"/>
              <a:gd name="connsiteX1" fmla="*/ 0 w 809625"/>
              <a:gd name="connsiteY1" fmla="*/ 412750 h 425450"/>
              <a:gd name="connsiteX2" fmla="*/ 809625 w 809625"/>
              <a:gd name="connsiteY2" fmla="*/ 425450 h 425450"/>
              <a:gd name="connsiteX3" fmla="*/ 495300 w 809625"/>
              <a:gd name="connsiteY3" fmla="*/ 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5" h="425450">
                <a:moveTo>
                  <a:pt x="495300" y="0"/>
                </a:moveTo>
                <a:lnTo>
                  <a:pt x="0" y="412750"/>
                </a:lnTo>
                <a:lnTo>
                  <a:pt x="809625" y="425450"/>
                </a:lnTo>
                <a:lnTo>
                  <a:pt x="495300" y="0"/>
                </a:lnTo>
                <a:close/>
              </a:path>
            </a:pathLst>
          </a:custGeom>
          <a:solidFill>
            <a:srgbClr val="FBE09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7" idx="3"/>
          </p:cNvCxnSpPr>
          <p:nvPr/>
        </p:nvCxnSpPr>
        <p:spPr>
          <a:xfrm flipV="1">
            <a:off x="2743200" y="2723805"/>
            <a:ext cx="508345" cy="419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990850" y="2321791"/>
            <a:ext cx="641350" cy="869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44850" y="26847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61081" y="31115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019675" y="2776538"/>
            <a:ext cx="738188" cy="361950"/>
          </a:xfrm>
          <a:custGeom>
            <a:avLst/>
            <a:gdLst>
              <a:gd name="connsiteX0" fmla="*/ 297656 w 738188"/>
              <a:gd name="connsiteY0" fmla="*/ 0 h 361950"/>
              <a:gd name="connsiteX1" fmla="*/ 0 w 738188"/>
              <a:gd name="connsiteY1" fmla="*/ 361950 h 361950"/>
              <a:gd name="connsiteX2" fmla="*/ 738188 w 738188"/>
              <a:gd name="connsiteY2" fmla="*/ 361950 h 361950"/>
              <a:gd name="connsiteX3" fmla="*/ 297656 w 738188"/>
              <a:gd name="connsiteY3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88" h="361950">
                <a:moveTo>
                  <a:pt x="297656" y="0"/>
                </a:moveTo>
                <a:lnTo>
                  <a:pt x="0" y="361950"/>
                </a:lnTo>
                <a:lnTo>
                  <a:pt x="738188" y="361950"/>
                </a:lnTo>
                <a:lnTo>
                  <a:pt x="297656" y="0"/>
                </a:lnTo>
                <a:close/>
              </a:path>
            </a:pathLst>
          </a:custGeom>
          <a:solidFill>
            <a:srgbClr val="FBE09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743200" y="3133725"/>
            <a:ext cx="3016250" cy="9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33524" y="31203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965700" y="2336800"/>
            <a:ext cx="723900" cy="869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08600" y="27559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91100" y="31165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28" idx="5"/>
          </p:cNvCxnSpPr>
          <p:nvPr/>
        </p:nvCxnSpPr>
        <p:spPr>
          <a:xfrm flipH="1" flipV="1">
            <a:off x="5347624" y="2794924"/>
            <a:ext cx="411826" cy="348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7</cp:revision>
  <dcterms:created xsi:type="dcterms:W3CDTF">2015-02-08T14:43:59Z</dcterms:created>
  <dcterms:modified xsi:type="dcterms:W3CDTF">2015-02-08T15:02:10Z</dcterms:modified>
</cp:coreProperties>
</file>