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BE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F5D4-5FC1-4CDA-BC71-E257899BEB7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D747-700B-4589-8EBD-39C03D1D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25613" y="2746681"/>
                <a:ext cx="344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613" y="2746681"/>
                <a:ext cx="344517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77968" y="1459984"/>
                <a:ext cx="336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968" y="1459984"/>
                <a:ext cx="33650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3777734"/>
                <a:ext cx="334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777734"/>
                <a:ext cx="33490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063740" y="2567940"/>
            <a:ext cx="45719" cy="45719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25640" y="2415346"/>
                <a:ext cx="847219" cy="659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𝑿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40" y="2415346"/>
                <a:ext cx="847219" cy="6592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rallelogram 6"/>
          <p:cNvSpPr/>
          <p:nvPr/>
        </p:nvSpPr>
        <p:spPr>
          <a:xfrm rot="16200000" flipV="1">
            <a:off x="882650" y="2787322"/>
            <a:ext cx="3429000" cy="2350532"/>
          </a:xfrm>
          <a:prstGeom prst="parallelogram">
            <a:avLst>
              <a:gd name="adj" fmla="val 73632"/>
            </a:avLst>
          </a:prstGeom>
          <a:solidFill>
            <a:schemeClr val="bg1">
              <a:lumMod val="95000"/>
              <a:alpha val="94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rot="16200000" flipV="1">
            <a:off x="2825234" y="2787135"/>
            <a:ext cx="3429000" cy="2350532"/>
          </a:xfrm>
          <a:prstGeom prst="parallelogram">
            <a:avLst>
              <a:gd name="adj" fmla="val 73632"/>
            </a:avLst>
          </a:prstGeom>
          <a:solidFill>
            <a:schemeClr val="accent6">
              <a:lumMod val="20000"/>
              <a:lumOff val="80000"/>
              <a:alpha val="94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28662" y="39395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97150" y="2590800"/>
            <a:ext cx="4489450" cy="137159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22057" y="3190876"/>
            <a:ext cx="45719" cy="45719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57400" y="3048000"/>
            <a:ext cx="18288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97150" y="1676400"/>
            <a:ext cx="0" cy="281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7400" y="3962400"/>
            <a:ext cx="518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1799" y="5677088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Principal plane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68126" y="5685605"/>
            <a:ext cx="2062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Image plane (Focal plane)</a:t>
            </a:r>
            <a:endParaRPr lang="en-US" sz="1400" i="1" dirty="0"/>
          </a:p>
        </p:txBody>
      </p:sp>
      <p:sp>
        <p:nvSpPr>
          <p:cNvPr id="19" name="Oval 18"/>
          <p:cNvSpPr/>
          <p:nvPr/>
        </p:nvSpPr>
        <p:spPr>
          <a:xfrm>
            <a:off x="2574290" y="39404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8046" y="3182658"/>
            <a:ext cx="48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COP</a:t>
            </a:r>
            <a:endParaRPr lang="en-US" sz="1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" y="3398995"/>
            <a:ext cx="1481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または、</a:t>
            </a:r>
            <a:r>
              <a:rPr lang="en-US" altLang="ja-JP" sz="1400" dirty="0" smtClean="0"/>
              <a:t>optical center</a:t>
            </a:r>
            <a:r>
              <a:rPr lang="ja-JP" altLang="en-US" sz="1400" dirty="0" smtClean="0"/>
              <a:t>、</a:t>
            </a:r>
            <a:r>
              <a:rPr lang="ja-JP" altLang="en-US" sz="1400" dirty="0"/>
              <a:t>あるいは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camera center</a:t>
            </a:r>
            <a:endParaRPr lang="en-US" sz="1400" i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35552" y="3363728"/>
            <a:ext cx="1438738" cy="5678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22434" y="3059515"/>
                <a:ext cx="819455" cy="452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𝒙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34" y="3059515"/>
                <a:ext cx="819455" cy="452624"/>
              </a:xfrm>
              <a:prstGeom prst="rect">
                <a:avLst/>
              </a:prstGeom>
              <a:blipFill rotWithShape="1">
                <a:blip r:embed="rId6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49625" y="5397698"/>
                <a:ext cx="655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25" y="5397698"/>
                <a:ext cx="6553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3343275" y="56565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02692" y="4038600"/>
                <a:ext cx="1236108" cy="555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400" i="1" dirty="0" smtClean="0"/>
                  <a:t>Principal point</a:t>
                </a:r>
                <a:br>
                  <a:rPr lang="en-US" sz="1400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92" y="4038600"/>
                <a:ext cx="1236108" cy="555601"/>
              </a:xfrm>
              <a:prstGeom prst="rect">
                <a:avLst/>
              </a:prstGeom>
              <a:blipFill rotWithShape="1">
                <a:blip r:embed="rId8"/>
                <a:stretch>
                  <a:fillRect l="-985" t="-1099" r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088443" y="3251975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Principal axis</a:t>
            </a:r>
            <a:endParaRPr lang="en-US" sz="1400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943600" y="3512139"/>
            <a:ext cx="379808" cy="44320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97149" y="3695700"/>
            <a:ext cx="1954372" cy="0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27900" y="3411676"/>
                <a:ext cx="329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900" y="3411676"/>
                <a:ext cx="329386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3357761" y="5099050"/>
            <a:ext cx="795139" cy="581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6134" y="4794115"/>
            <a:ext cx="0" cy="87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057430" y="5054631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430" y="5054631"/>
                <a:ext cx="326371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88829" y="4610100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829" y="4610100"/>
                <a:ext cx="326371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52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>
            <a:off x="2768600" y="1911350"/>
            <a:ext cx="3000375" cy="1235075"/>
          </a:xfrm>
          <a:custGeom>
            <a:avLst/>
            <a:gdLst>
              <a:gd name="connsiteX0" fmla="*/ 1431925 w 3000375"/>
              <a:gd name="connsiteY0" fmla="*/ 0 h 1235075"/>
              <a:gd name="connsiteX1" fmla="*/ 0 w 3000375"/>
              <a:gd name="connsiteY1" fmla="*/ 1225550 h 1235075"/>
              <a:gd name="connsiteX2" fmla="*/ 3000375 w 3000375"/>
              <a:gd name="connsiteY2" fmla="*/ 1235075 h 1235075"/>
              <a:gd name="connsiteX3" fmla="*/ 1431925 w 3000375"/>
              <a:gd name="connsiteY3" fmla="*/ 0 h 12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75" h="1235075">
                <a:moveTo>
                  <a:pt x="1431925" y="0"/>
                </a:moveTo>
                <a:lnTo>
                  <a:pt x="0" y="1225550"/>
                </a:lnTo>
                <a:lnTo>
                  <a:pt x="3000375" y="1235075"/>
                </a:lnTo>
                <a:lnTo>
                  <a:pt x="1431925" y="0"/>
                </a:lnTo>
                <a:close/>
              </a:path>
            </a:pathLst>
          </a:custGeom>
          <a:solidFill>
            <a:srgbClr val="FBE093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98494" y="3170288"/>
                <a:ext cx="827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 err="1" smtClean="0"/>
                  <a:t>Epipole</a:t>
                </a:r>
                <a:r>
                  <a:rPr lang="en-US" sz="12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494" y="3170288"/>
                <a:ext cx="827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74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arallelogram 1"/>
          <p:cNvSpPr/>
          <p:nvPr/>
        </p:nvSpPr>
        <p:spPr>
          <a:xfrm rot="16200000">
            <a:off x="2740891" y="2319482"/>
            <a:ext cx="995219" cy="838198"/>
          </a:xfrm>
          <a:prstGeom prst="parallelogram">
            <a:avLst/>
          </a:prstGeom>
          <a:solidFill>
            <a:schemeClr val="tx2">
              <a:lumMod val="60000"/>
              <a:lumOff val="40000"/>
              <a:alpha val="29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 rot="16200000" flipV="1">
            <a:off x="4874490" y="2336801"/>
            <a:ext cx="995219" cy="838199"/>
          </a:xfrm>
          <a:prstGeom prst="parallelogram">
            <a:avLst/>
          </a:prstGeom>
          <a:solidFill>
            <a:schemeClr val="tx2">
              <a:lumMod val="60000"/>
              <a:lumOff val="40000"/>
              <a:alpha val="29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38500" y="1905002"/>
            <a:ext cx="952500" cy="8335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191000" y="1905001"/>
            <a:ext cx="1181099" cy="9143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27961" y="1638816"/>
                <a:ext cx="3231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61" y="1638816"/>
                <a:ext cx="32310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4163850" y="18859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61293" y="3053241"/>
                <a:ext cx="3708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93" y="3053241"/>
                <a:ext cx="370807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70550" y="3111500"/>
                <a:ext cx="3743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0" y="3111500"/>
                <a:ext cx="37439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80364" y="3195689"/>
                <a:ext cx="8309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 err="1" smtClean="0"/>
                  <a:t>Epipole</a:t>
                </a:r>
                <a:r>
                  <a:rPr lang="en-US" sz="12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364" y="3195689"/>
                <a:ext cx="830997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73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946720" y="2514600"/>
                <a:ext cx="376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720" y="2514600"/>
                <a:ext cx="37664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294693" y="2586851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93" y="2586851"/>
                <a:ext cx="380232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H="1" flipV="1">
            <a:off x="5565775" y="1143000"/>
            <a:ext cx="193675" cy="20002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43200" y="1143000"/>
            <a:ext cx="618945" cy="19907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27650" y="2070192"/>
                <a:ext cx="1117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Epipolar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50" y="2070192"/>
                <a:ext cx="1117614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5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10572" y="2044792"/>
                <a:ext cx="11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Epipolar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72" y="2044792"/>
                <a:ext cx="11140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2724152" y="31099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89022" y="910451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022" y="910451"/>
                <a:ext cx="35137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206750" y="91440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50" y="914400"/>
                <a:ext cx="35137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eform 57"/>
          <p:cNvSpPr/>
          <p:nvPr/>
        </p:nvSpPr>
        <p:spPr>
          <a:xfrm>
            <a:off x="2778125" y="2711450"/>
            <a:ext cx="809625" cy="425450"/>
          </a:xfrm>
          <a:custGeom>
            <a:avLst/>
            <a:gdLst>
              <a:gd name="connsiteX0" fmla="*/ 495300 w 809625"/>
              <a:gd name="connsiteY0" fmla="*/ 0 h 425450"/>
              <a:gd name="connsiteX1" fmla="*/ 0 w 809625"/>
              <a:gd name="connsiteY1" fmla="*/ 412750 h 425450"/>
              <a:gd name="connsiteX2" fmla="*/ 809625 w 809625"/>
              <a:gd name="connsiteY2" fmla="*/ 425450 h 425450"/>
              <a:gd name="connsiteX3" fmla="*/ 495300 w 809625"/>
              <a:gd name="connsiteY3" fmla="*/ 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5" h="425450">
                <a:moveTo>
                  <a:pt x="495300" y="0"/>
                </a:moveTo>
                <a:lnTo>
                  <a:pt x="0" y="412750"/>
                </a:lnTo>
                <a:lnTo>
                  <a:pt x="809625" y="425450"/>
                </a:lnTo>
                <a:lnTo>
                  <a:pt x="495300" y="0"/>
                </a:lnTo>
                <a:close/>
              </a:path>
            </a:pathLst>
          </a:custGeom>
          <a:solidFill>
            <a:srgbClr val="FBE093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7" idx="3"/>
          </p:cNvCxnSpPr>
          <p:nvPr/>
        </p:nvCxnSpPr>
        <p:spPr>
          <a:xfrm flipV="1">
            <a:off x="2743200" y="2723805"/>
            <a:ext cx="508345" cy="419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990850" y="2321791"/>
            <a:ext cx="641350" cy="869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44850" y="26847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61081" y="31115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019675" y="2776538"/>
            <a:ext cx="738188" cy="361950"/>
          </a:xfrm>
          <a:custGeom>
            <a:avLst/>
            <a:gdLst>
              <a:gd name="connsiteX0" fmla="*/ 297656 w 738188"/>
              <a:gd name="connsiteY0" fmla="*/ 0 h 361950"/>
              <a:gd name="connsiteX1" fmla="*/ 0 w 738188"/>
              <a:gd name="connsiteY1" fmla="*/ 361950 h 361950"/>
              <a:gd name="connsiteX2" fmla="*/ 738188 w 738188"/>
              <a:gd name="connsiteY2" fmla="*/ 361950 h 361950"/>
              <a:gd name="connsiteX3" fmla="*/ 297656 w 738188"/>
              <a:gd name="connsiteY3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88" h="361950">
                <a:moveTo>
                  <a:pt x="297656" y="0"/>
                </a:moveTo>
                <a:lnTo>
                  <a:pt x="0" y="361950"/>
                </a:lnTo>
                <a:lnTo>
                  <a:pt x="738188" y="361950"/>
                </a:lnTo>
                <a:lnTo>
                  <a:pt x="297656" y="0"/>
                </a:lnTo>
                <a:close/>
              </a:path>
            </a:pathLst>
          </a:custGeom>
          <a:solidFill>
            <a:srgbClr val="FBE093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743200" y="3133725"/>
            <a:ext cx="3016250" cy="9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33524" y="31203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965700" y="2336800"/>
            <a:ext cx="723900" cy="869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08600" y="27559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91100" y="31165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28" idx="5"/>
          </p:cNvCxnSpPr>
          <p:nvPr/>
        </p:nvCxnSpPr>
        <p:spPr>
          <a:xfrm flipH="1" flipV="1">
            <a:off x="5347624" y="2794924"/>
            <a:ext cx="411826" cy="348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101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gnishida</cp:lastModifiedBy>
  <cp:revision>19</cp:revision>
  <dcterms:created xsi:type="dcterms:W3CDTF">2015-02-08T14:43:59Z</dcterms:created>
  <dcterms:modified xsi:type="dcterms:W3CDTF">2015-02-15T20:12:21Z</dcterms:modified>
</cp:coreProperties>
</file>