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5F80-1039-47D4-847E-11C078D7228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84D2-36FC-41A7-B652-7ED81C5A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364736" y="2218944"/>
            <a:ext cx="3694176" cy="223113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099529" y="946485"/>
            <a:ext cx="0" cy="383117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11116" y="2775285"/>
            <a:ext cx="6432884" cy="102669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2564" y="3908686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02528" y="3678101"/>
            <a:ext cx="492329" cy="502920"/>
            <a:chOff x="1902528" y="3678101"/>
            <a:chExt cx="492329" cy="502920"/>
          </a:xfrm>
        </p:grpSpPr>
        <p:grpSp>
          <p:nvGrpSpPr>
            <p:cNvPr id="15" name="Group 14"/>
            <p:cNvGrpSpPr/>
            <p:nvPr/>
          </p:nvGrpSpPr>
          <p:grpSpPr>
            <a:xfrm>
              <a:off x="1904342" y="3678101"/>
              <a:ext cx="438150" cy="502920"/>
              <a:chOff x="2336800" y="4450080"/>
              <a:chExt cx="438150" cy="50292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2336800" y="4450080"/>
                <a:ext cx="374316" cy="3275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2349500" y="4777662"/>
                <a:ext cx="425450" cy="17533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1902528" y="3904344"/>
              <a:ext cx="492329" cy="1019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591933" y="3797403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3" y="3797403"/>
                <a:ext cx="3048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58912" y="4358321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912" y="4358321"/>
                <a:ext cx="3048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947129" y="51976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129" y="519765"/>
                <a:ext cx="304800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00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/>
          <p:cNvSpPr/>
          <p:nvPr/>
        </p:nvSpPr>
        <p:spPr>
          <a:xfrm>
            <a:off x="3667919" y="2607092"/>
            <a:ext cx="1306286" cy="1959429"/>
          </a:xfrm>
          <a:custGeom>
            <a:avLst/>
            <a:gdLst>
              <a:gd name="connsiteX0" fmla="*/ 0 w 1306286"/>
              <a:gd name="connsiteY0" fmla="*/ 0 h 1959429"/>
              <a:gd name="connsiteX1" fmla="*/ 0 w 1306286"/>
              <a:gd name="connsiteY1" fmla="*/ 1016000 h 1959429"/>
              <a:gd name="connsiteX2" fmla="*/ 1306286 w 1306286"/>
              <a:gd name="connsiteY2" fmla="*/ 1959429 h 1959429"/>
              <a:gd name="connsiteX3" fmla="*/ 1306286 w 1306286"/>
              <a:gd name="connsiteY3" fmla="*/ 740229 h 1959429"/>
              <a:gd name="connsiteX4" fmla="*/ 0 w 1306286"/>
              <a:gd name="connsiteY4" fmla="*/ 0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959429">
                <a:moveTo>
                  <a:pt x="0" y="0"/>
                </a:moveTo>
                <a:lnTo>
                  <a:pt x="0" y="1016000"/>
                </a:lnTo>
                <a:lnTo>
                  <a:pt x="1306286" y="1959429"/>
                </a:lnTo>
                <a:lnTo>
                  <a:pt x="1306286" y="74022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63109" y="3502297"/>
            <a:ext cx="72572" cy="72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8080" y="4327787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95800" y="3467100"/>
            <a:ext cx="1892300" cy="330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321278" y="3441781"/>
                <a:ext cx="3909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78" y="3441781"/>
                <a:ext cx="39094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512374" y="3272504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74" y="3272504"/>
                <a:ext cx="111921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813421" y="2287991"/>
                <a:ext cx="907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21" y="2287991"/>
                <a:ext cx="90762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43382" y="3017831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382" y="3017831"/>
                <a:ext cx="73449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963925" y="4373710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25" y="4373710"/>
                <a:ext cx="94609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endCxn id="20" idx="0"/>
          </p:cNvCxnSpPr>
          <p:nvPr/>
        </p:nvCxnSpPr>
        <p:spPr>
          <a:xfrm flipH="1">
            <a:off x="2744333" y="3552840"/>
            <a:ext cx="1518776" cy="2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 rot="19989967">
            <a:off x="5457315" y="2507426"/>
            <a:ext cx="1279853" cy="1422737"/>
          </a:xfrm>
          <a:prstGeom prst="arc">
            <a:avLst>
              <a:gd name="adj1" fmla="val 16843060"/>
              <a:gd name="adj2" fmla="val 611607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4364736" y="2218944"/>
            <a:ext cx="3694176" cy="223113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6099529" y="946485"/>
            <a:ext cx="0" cy="383117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711116" y="2775285"/>
            <a:ext cx="6432884" cy="102669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2564" y="3908686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2528" y="3678101"/>
            <a:ext cx="492329" cy="502920"/>
            <a:chOff x="1902528" y="3678101"/>
            <a:chExt cx="492329" cy="502920"/>
          </a:xfrm>
        </p:grpSpPr>
        <p:grpSp>
          <p:nvGrpSpPr>
            <p:cNvPr id="7" name="Group 6"/>
            <p:cNvGrpSpPr/>
            <p:nvPr/>
          </p:nvGrpSpPr>
          <p:grpSpPr>
            <a:xfrm>
              <a:off x="1904342" y="3678101"/>
              <a:ext cx="438150" cy="502920"/>
              <a:chOff x="2336800" y="4450080"/>
              <a:chExt cx="438150" cy="502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2336800" y="4450080"/>
                <a:ext cx="374316" cy="3275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2349500" y="4777662"/>
                <a:ext cx="425450" cy="17533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V="1">
              <a:off x="1902528" y="3904344"/>
              <a:ext cx="492329" cy="1019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591933" y="3797403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3" y="3797403"/>
                <a:ext cx="3048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58912" y="4358321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912" y="4358321"/>
                <a:ext cx="3048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947129" y="51976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129" y="519765"/>
                <a:ext cx="304800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00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 rot="19780008">
            <a:off x="3567789" y="2869970"/>
            <a:ext cx="1279921" cy="14246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395394" y="3886200"/>
            <a:ext cx="1941906" cy="368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001694" y="2527300"/>
            <a:ext cx="1941906" cy="368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 rot="4741871">
            <a:off x="5308194" y="2713009"/>
            <a:ext cx="252783" cy="1305639"/>
          </a:xfrm>
          <a:prstGeom prst="downArrow">
            <a:avLst>
              <a:gd name="adj1" fmla="val 50000"/>
              <a:gd name="adj2" fmla="val 1342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57699" y="3526427"/>
            <a:ext cx="72572" cy="72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333905" y="3414071"/>
                <a:ext cx="38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05" y="3414071"/>
                <a:ext cx="38940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7</cp:revision>
  <dcterms:created xsi:type="dcterms:W3CDTF">2017-09-07T21:02:06Z</dcterms:created>
  <dcterms:modified xsi:type="dcterms:W3CDTF">2017-09-07T21:18:21Z</dcterms:modified>
</cp:coreProperties>
</file>