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32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49B0-8486-4A20-BBE8-FBE8818290E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53C1-C1FD-4389-A6B8-C205DDB9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3550" y="2085975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905000" y="2019300"/>
            <a:ext cx="914400" cy="304800"/>
            <a:chOff x="3352800" y="2286000"/>
            <a:chExt cx="2286000" cy="7620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2800" y="26670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886200" y="2286000"/>
              <a:ext cx="762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39624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148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672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4196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45720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244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8768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29200" y="2667000"/>
              <a:ext cx="762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05400" y="26670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2819400" y="2085975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990850" y="2019300"/>
            <a:ext cx="914400" cy="304800"/>
            <a:chOff x="3352800" y="2286000"/>
            <a:chExt cx="2286000" cy="762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352800" y="26670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6200" y="2286000"/>
              <a:ext cx="762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9624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1148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2672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4196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5720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7244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8768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029200" y="2667000"/>
              <a:ext cx="762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05400" y="26670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905250" y="2085975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076700" y="2019300"/>
            <a:ext cx="914400" cy="304800"/>
            <a:chOff x="3352800" y="2286000"/>
            <a:chExt cx="2286000" cy="762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352800" y="26670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886200" y="2286000"/>
              <a:ext cx="762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9624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1148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42672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4196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5720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7244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8768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29200" y="2667000"/>
              <a:ext cx="762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105400" y="26670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4991100" y="2085975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162550" y="2019300"/>
            <a:ext cx="914400" cy="304800"/>
            <a:chOff x="3352800" y="2286000"/>
            <a:chExt cx="2286000" cy="7620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352800" y="26670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886200" y="2286000"/>
              <a:ext cx="762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39624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1148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42672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4196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5720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7244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4876800" y="22860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029200" y="2667000"/>
              <a:ext cx="762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05400" y="26670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6076950" y="2085975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524000" y="1600200"/>
            <a:ext cx="29527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784209" y="1704201"/>
                <a:ext cx="349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09" y="1704201"/>
                <a:ext cx="349391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>
            <a:off x="1836420" y="198120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2195689" y="1747242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89" y="1747242"/>
                <a:ext cx="37343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3284164" y="1744980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64" y="1744980"/>
                <a:ext cx="3734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343344" y="1744980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44" y="1744980"/>
                <a:ext cx="3734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455864" y="1744980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64" y="1744980"/>
                <a:ext cx="3734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714500" y="2229981"/>
                <a:ext cx="416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2229981"/>
                <a:ext cx="41671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743200" y="2232660"/>
                <a:ext cx="416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32660"/>
                <a:ext cx="41671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3835243" y="2232660"/>
                <a:ext cx="416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43" y="2232660"/>
                <a:ext cx="41671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4917283" y="2232660"/>
                <a:ext cx="416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283" y="2232660"/>
                <a:ext cx="41671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004560" y="2232660"/>
                <a:ext cx="416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0" y="2232660"/>
                <a:ext cx="41671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1775460" y="2430780"/>
                <a:ext cx="376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60" y="2430780"/>
                <a:ext cx="37664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>
          <a:xfrm>
            <a:off x="1844040" y="270510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771547" y="1706880"/>
                <a:ext cx="352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47" y="1706880"/>
                <a:ext cx="352982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>
            <a:off x="2823758" y="1983879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2762798" y="2433459"/>
                <a:ext cx="376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798" y="2433459"/>
                <a:ext cx="37664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>
            <a:off x="2831378" y="2707779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3868827" y="1706880"/>
                <a:ext cx="352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827" y="1706880"/>
                <a:ext cx="352982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>
            <a:off x="3921038" y="1983879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860078" y="2433459"/>
                <a:ext cx="376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78" y="2433459"/>
                <a:ext cx="37664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>
            <a:off x="3928658" y="2707779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4950867" y="1706880"/>
                <a:ext cx="349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67" y="1706880"/>
                <a:ext cx="349391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>
          <a:xfrm>
            <a:off x="5003078" y="1983879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4942118" y="2433459"/>
                <a:ext cx="376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118" y="2433459"/>
                <a:ext cx="376642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>
            <a:off x="5010698" y="2707779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6032907" y="1706880"/>
                <a:ext cx="352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907" y="1706880"/>
                <a:ext cx="352982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/>
          <p:nvPr/>
        </p:nvCxnSpPr>
        <p:spPr>
          <a:xfrm>
            <a:off x="6085118" y="1983879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6024158" y="2433459"/>
                <a:ext cx="376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158" y="2433459"/>
                <a:ext cx="37664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/>
          <p:cNvCxnSpPr/>
          <p:nvPr/>
        </p:nvCxnSpPr>
        <p:spPr>
          <a:xfrm>
            <a:off x="6092738" y="2707779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3</cp:revision>
  <dcterms:created xsi:type="dcterms:W3CDTF">2016-04-22T23:51:44Z</dcterms:created>
  <dcterms:modified xsi:type="dcterms:W3CDTF">2016-04-23T00:35:17Z</dcterms:modified>
</cp:coreProperties>
</file>