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067D-0DEB-40C5-9989-A034C23A670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673-DF88-4210-BBEF-E295476B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8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067D-0DEB-40C5-9989-A034C23A670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673-DF88-4210-BBEF-E295476B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4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067D-0DEB-40C5-9989-A034C23A670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673-DF88-4210-BBEF-E295476B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067D-0DEB-40C5-9989-A034C23A670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673-DF88-4210-BBEF-E295476B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9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067D-0DEB-40C5-9989-A034C23A670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673-DF88-4210-BBEF-E295476B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4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067D-0DEB-40C5-9989-A034C23A670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673-DF88-4210-BBEF-E295476B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067D-0DEB-40C5-9989-A034C23A670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673-DF88-4210-BBEF-E295476B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067D-0DEB-40C5-9989-A034C23A670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673-DF88-4210-BBEF-E295476B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067D-0DEB-40C5-9989-A034C23A670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673-DF88-4210-BBEF-E295476B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067D-0DEB-40C5-9989-A034C23A670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673-DF88-4210-BBEF-E295476B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067D-0DEB-40C5-9989-A034C23A670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F673-DF88-4210-BBEF-E295476B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0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067D-0DEB-40C5-9989-A034C23A670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AF673-DF88-4210-BBEF-E295476B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47788"/>
            <a:ext cx="52292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09800" y="2740223"/>
                <a:ext cx="760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740223"/>
                <a:ext cx="760143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532984" y="3429000"/>
                <a:ext cx="764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984" y="3429000"/>
                <a:ext cx="76431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091784" y="3735288"/>
                <a:ext cx="764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84" y="3735288"/>
                <a:ext cx="76431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807688" y="3736777"/>
                <a:ext cx="764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688" y="3736777"/>
                <a:ext cx="76431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322617" y="3429000"/>
                <a:ext cx="764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17" y="3429000"/>
                <a:ext cx="76431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569688" y="2816423"/>
                <a:ext cx="764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688" y="2816423"/>
                <a:ext cx="764312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343658" y="2740223"/>
                <a:ext cx="764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658" y="2740223"/>
                <a:ext cx="764312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723505" y="3320320"/>
                <a:ext cx="7684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05" y="3320320"/>
                <a:ext cx="768479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4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gen</cp:lastModifiedBy>
  <cp:revision>1</cp:revision>
  <dcterms:created xsi:type="dcterms:W3CDTF">2015-04-28T02:00:47Z</dcterms:created>
  <dcterms:modified xsi:type="dcterms:W3CDTF">2015-04-28T02:07:26Z</dcterms:modified>
</cp:coreProperties>
</file>