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1651153" y="609600"/>
            <a:ext cx="4648200" cy="4648200"/>
          </a:xfrm>
          <a:prstGeom prst="arc">
            <a:avLst/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10799294"/>
              <a:gd name="adj2" fmla="val 1619933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5399280"/>
              <a:gd name="adj2" fmla="val 10765938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46638"/>
              <a:gd name="adj2" fmla="val 536705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17783" y="674783"/>
                <a:ext cx="649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83" y="674783"/>
                <a:ext cx="64992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65310" y="43434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10" y="4343400"/>
                <a:ext cx="65941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86400" y="44958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95800"/>
                <a:ext cx="65941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43155" y="8382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5" y="838200"/>
                <a:ext cx="65941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9405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>
            <a:off x="3297715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6649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8489414" y="593534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4520" y="547171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868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4383" y="201425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6563" y="16671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89925" y="16764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59676" y="48146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47968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1033749" y="677253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blipFill rotWithShape="1"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791200" y="699571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blipFill rotWithShape="1"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1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1600200" y="-17526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28600" y="406127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914400" y="2133600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057400"/>
            <a:ext cx="39624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167338" y="1186138"/>
            <a:ext cx="3081062" cy="3081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71800" y="2667000"/>
            <a:ext cx="1736069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971800" y="2090777"/>
            <a:ext cx="342900" cy="1947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4700" y="2090777"/>
            <a:ext cx="1409700" cy="5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314700" y="2090777"/>
            <a:ext cx="800100" cy="1050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3115031">
            <a:off x="3831310" y="2394177"/>
            <a:ext cx="228600" cy="2233703"/>
          </a:xfrm>
          <a:prstGeom prst="rightBrace">
            <a:avLst>
              <a:gd name="adj1" fmla="val 876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9</cp:revision>
  <dcterms:created xsi:type="dcterms:W3CDTF">2014-02-14T15:45:21Z</dcterms:created>
  <dcterms:modified xsi:type="dcterms:W3CDTF">2014-02-14T16:45:27Z</dcterms:modified>
</cp:coreProperties>
</file>