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500F-2529-43C5-B0B2-40125BAB04A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1654366" y="609600"/>
            <a:ext cx="4648200" cy="4648200"/>
          </a:xfrm>
          <a:prstGeom prst="arc">
            <a:avLst>
              <a:gd name="adj1" fmla="val 5448303"/>
              <a:gd name="adj2" fmla="val 16199331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654366" y="609600"/>
            <a:ext cx="4648200" cy="4648200"/>
          </a:xfrm>
          <a:prstGeom prst="arc">
            <a:avLst>
              <a:gd name="adj1" fmla="val 16283325"/>
              <a:gd name="adj2" fmla="val 5367051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2819399"/>
                <a:ext cx="649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9399"/>
                <a:ext cx="64992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00800" y="2819400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19400"/>
                <a:ext cx="65941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1143000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940565" y="-22860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1434947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434947"/>
                <a:ext cx="49026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0303" y="5334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03" y="533400"/>
                <a:ext cx="51571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/>
          <p:cNvSpPr/>
          <p:nvPr/>
        </p:nvSpPr>
        <p:spPr>
          <a:xfrm>
            <a:off x="3297715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664965" y="-22860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5029" y="1434947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29" y="1434947"/>
                <a:ext cx="49026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3732" y="5334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732" y="533400"/>
                <a:ext cx="51571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8489414" y="593534"/>
            <a:ext cx="1524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14520" y="547171"/>
            <a:ext cx="1524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868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2019722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4383" y="2014251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6563" y="166718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sweepline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89925" y="16764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sweepline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59676" y="48146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47968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34947" y="4515346"/>
                <a:ext cx="478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47" y="4515346"/>
                <a:ext cx="47878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14941" y="228600"/>
                <a:ext cx="48404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41" y="228600"/>
                <a:ext cx="484042" cy="391582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083409" y="250634"/>
                <a:ext cx="48404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409" y="250634"/>
                <a:ext cx="484042" cy="391582"/>
              </a:xfrm>
              <a:prstGeom prst="rect">
                <a:avLst/>
              </a:prstGeom>
              <a:blipFill rotWithShape="1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4528732"/>
                <a:ext cx="478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528732"/>
                <a:ext cx="47878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1033749" y="677253"/>
            <a:ext cx="2670038" cy="618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08300" y="594744"/>
                <a:ext cx="42229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00" y="594744"/>
                <a:ext cx="422295" cy="391582"/>
              </a:xfrm>
              <a:prstGeom prst="rect">
                <a:avLst/>
              </a:prstGeom>
              <a:blipFill rotWithShape="1"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5791200" y="699571"/>
            <a:ext cx="2670038" cy="618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65751" y="617062"/>
                <a:ext cx="42229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751" y="617062"/>
                <a:ext cx="422295" cy="391582"/>
              </a:xfrm>
              <a:prstGeom prst="rect">
                <a:avLst/>
              </a:prstGeom>
              <a:blipFill rotWithShape="1"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1143000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1600200" y="-17526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7000" y="1905000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05000"/>
                <a:ext cx="49026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9906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990600"/>
                <a:ext cx="51571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8600" y="2019722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053" y="167014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3" y="1670141"/>
                <a:ext cx="451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28600" y="4061271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198" y="3657600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8" y="3657600"/>
                <a:ext cx="456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914400" y="2133600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2057400"/>
            <a:ext cx="3962400" cy="396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167338" y="1186138"/>
            <a:ext cx="3081062" cy="3081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71800" y="2667000"/>
            <a:ext cx="1736069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971800" y="2090777"/>
            <a:ext cx="342900" cy="1947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4700" y="2090777"/>
            <a:ext cx="1409700" cy="576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314700" y="2090777"/>
            <a:ext cx="800100" cy="1050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00818" y="4087388"/>
                <a:ext cx="4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18" y="4087388"/>
                <a:ext cx="4849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07869" y="2431167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69" y="2431167"/>
                <a:ext cx="4902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00818" y="2880022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18" y="2880022"/>
                <a:ext cx="4231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03203" y="2009556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03" y="2009556"/>
                <a:ext cx="4285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5838" y="3511028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838" y="3511028"/>
                <a:ext cx="3779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44383" y="3212068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83" y="3212068"/>
                <a:ext cx="3779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61910" y="2542003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10" y="2542003"/>
                <a:ext cx="3779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 rot="3115031">
            <a:off x="3831310" y="2394177"/>
            <a:ext cx="228600" cy="2233703"/>
          </a:xfrm>
          <a:prstGeom prst="rightBrace">
            <a:avLst>
              <a:gd name="adj1" fmla="val 876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2057400"/>
            <a:ext cx="3962400" cy="396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1954" y="990600"/>
            <a:ext cx="2319062" cy="2319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36058" y="21102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62815" y="326085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37709" y="2573464"/>
            <a:ext cx="57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88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11</cp:revision>
  <dcterms:created xsi:type="dcterms:W3CDTF">2014-02-14T15:45:21Z</dcterms:created>
  <dcterms:modified xsi:type="dcterms:W3CDTF">2014-02-19T16:21:18Z</dcterms:modified>
</cp:coreProperties>
</file>