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B778-A3B8-4E49-AF82-27F4C6B0ED5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/>
          <p:nvPr/>
        </p:nvCxnSpPr>
        <p:spPr>
          <a:xfrm flipV="1">
            <a:off x="2519447" y="3135868"/>
            <a:ext cx="2052553" cy="1891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981200" y="3505200"/>
            <a:ext cx="20574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981200" y="1676400"/>
            <a:ext cx="16764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1676400"/>
            <a:ext cx="3810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657600" y="1676400"/>
            <a:ext cx="1828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38600" y="3200400"/>
            <a:ext cx="1447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81200" y="3200400"/>
            <a:ext cx="35052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336191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61914"/>
                <a:ext cx="46769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48100" y="473801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4738010"/>
                <a:ext cx="4676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86400" y="31358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135868"/>
                <a:ext cx="46769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23754" y="13070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4" y="130706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98209" y="3623327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9" y="3623327"/>
                <a:ext cx="45198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438400" y="3657600"/>
            <a:ext cx="1066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2800" y="281940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19400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352964" y="3823606"/>
            <a:ext cx="1061554" cy="644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90800" y="40502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050268"/>
                <a:ext cx="45198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 flipV="1">
            <a:off x="3657600" y="2667000"/>
            <a:ext cx="147154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38400" y="2286000"/>
            <a:ext cx="866288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06700" y="26670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6670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2257912" y="2133600"/>
            <a:ext cx="866288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95054" y="22214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54" y="2221468"/>
                <a:ext cx="45198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3891446" y="2667000"/>
            <a:ext cx="147154" cy="1295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67618" y="350046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18" y="3500460"/>
                <a:ext cx="45198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4298899" y="3429000"/>
            <a:ext cx="806501" cy="841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48669" y="3555876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69" y="3555876"/>
                <a:ext cx="45198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51299" y="3581400"/>
            <a:ext cx="806501" cy="841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05818" y="38978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18" y="3897868"/>
                <a:ext cx="45198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4117409" y="2221468"/>
            <a:ext cx="987992" cy="8265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98899" y="255853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99" y="2558534"/>
                <a:ext cx="45198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50881" y="2147516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81" y="2147516"/>
                <a:ext cx="54444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 flipV="1">
            <a:off x="4269809" y="2057400"/>
            <a:ext cx="987992" cy="82653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68784" y="290714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784" y="2907148"/>
                <a:ext cx="45198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161484" y="3288268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84" y="3288268"/>
                <a:ext cx="5444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2542308" y="3355325"/>
            <a:ext cx="2052553" cy="1891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499360" y="754380"/>
            <a:ext cx="3520440" cy="3025140"/>
          </a:xfrm>
          <a:custGeom>
            <a:avLst/>
            <a:gdLst>
              <a:gd name="connsiteX0" fmla="*/ 297180 w 3520440"/>
              <a:gd name="connsiteY0" fmla="*/ 1463040 h 3025140"/>
              <a:gd name="connsiteX1" fmla="*/ 0 w 3520440"/>
              <a:gd name="connsiteY1" fmla="*/ 2110740 h 3025140"/>
              <a:gd name="connsiteX2" fmla="*/ 1127760 w 3520440"/>
              <a:gd name="connsiteY2" fmla="*/ 3025140 h 3025140"/>
              <a:gd name="connsiteX3" fmla="*/ 2766060 w 3520440"/>
              <a:gd name="connsiteY3" fmla="*/ 2842260 h 3025140"/>
              <a:gd name="connsiteX4" fmla="*/ 3520440 w 3520440"/>
              <a:gd name="connsiteY4" fmla="*/ 0 h 3025140"/>
              <a:gd name="connsiteX5" fmla="*/ 297180 w 3520440"/>
              <a:gd name="connsiteY5" fmla="*/ 1463040 h 30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0440" h="3025140">
                <a:moveTo>
                  <a:pt x="297180" y="1463040"/>
                </a:moveTo>
                <a:lnTo>
                  <a:pt x="0" y="2110740"/>
                </a:lnTo>
                <a:lnTo>
                  <a:pt x="1127760" y="3025140"/>
                </a:lnTo>
                <a:lnTo>
                  <a:pt x="2766060" y="2842260"/>
                </a:lnTo>
                <a:lnTo>
                  <a:pt x="3520440" y="0"/>
                </a:lnTo>
                <a:lnTo>
                  <a:pt x="297180" y="14630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804160" y="2217420"/>
            <a:ext cx="2453640" cy="1394460"/>
          </a:xfrm>
          <a:custGeom>
            <a:avLst/>
            <a:gdLst>
              <a:gd name="connsiteX0" fmla="*/ 0 w 2453640"/>
              <a:gd name="connsiteY0" fmla="*/ 0 h 1394460"/>
              <a:gd name="connsiteX1" fmla="*/ 1805940 w 2453640"/>
              <a:gd name="connsiteY1" fmla="*/ 205740 h 1394460"/>
              <a:gd name="connsiteX2" fmla="*/ 2453640 w 2453640"/>
              <a:gd name="connsiteY2" fmla="*/ 1394460 h 13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640" h="1394460">
                <a:moveTo>
                  <a:pt x="0" y="0"/>
                </a:moveTo>
                <a:lnTo>
                  <a:pt x="1805940" y="205740"/>
                </a:lnTo>
                <a:lnTo>
                  <a:pt x="2453640" y="139446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1"/>
            <a:endCxn id="2" idx="4"/>
          </p:cNvCxnSpPr>
          <p:nvPr/>
        </p:nvCxnSpPr>
        <p:spPr>
          <a:xfrm flipV="1">
            <a:off x="2499360" y="754380"/>
            <a:ext cx="3520440" cy="2110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  <a:endCxn id="2" idx="4"/>
          </p:cNvCxnSpPr>
          <p:nvPr/>
        </p:nvCxnSpPr>
        <p:spPr>
          <a:xfrm flipV="1">
            <a:off x="3627120" y="754380"/>
            <a:ext cx="2392680" cy="3025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1"/>
            <a:endCxn id="2" idx="4"/>
          </p:cNvCxnSpPr>
          <p:nvPr/>
        </p:nvCxnSpPr>
        <p:spPr>
          <a:xfrm flipV="1">
            <a:off x="4610100" y="754380"/>
            <a:ext cx="1409700" cy="16687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2082284"/>
            <a:ext cx="89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horizon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19800" y="457200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"/>
                <a:ext cx="461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04328" y="272796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28" y="2727960"/>
                <a:ext cx="4331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91840" y="3718560"/>
                <a:ext cx="45063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3718560"/>
                <a:ext cx="450636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51347" y="1897618"/>
                <a:ext cx="511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47" y="1897618"/>
                <a:ext cx="51129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93121" y="2530624"/>
                <a:ext cx="51001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21" y="2530624"/>
                <a:ext cx="510011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2" idx="1"/>
          </p:cNvCxnSpPr>
          <p:nvPr/>
        </p:nvCxnSpPr>
        <p:spPr>
          <a:xfrm>
            <a:off x="2499360" y="2865120"/>
            <a:ext cx="112776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95700" y="2379737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2379737"/>
                <a:ext cx="40280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742476" y="1809750"/>
            <a:ext cx="677124" cy="4076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57600" y="1676400"/>
            <a:ext cx="677124" cy="40767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657600" y="1528286"/>
                <a:ext cx="511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28286"/>
                <a:ext cx="51129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4419600" y="2316480"/>
            <a:ext cx="457200" cy="579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90060" y="2225040"/>
            <a:ext cx="457200" cy="57912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104501" y="2286000"/>
                <a:ext cx="51001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01" y="2286000"/>
                <a:ext cx="510011" cy="391646"/>
              </a:xfrm>
              <a:prstGeom prst="rect">
                <a:avLst/>
              </a:prstGeom>
              <a:blipFill rotWithShape="1"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643934" y="3242548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34" y="3242548"/>
                <a:ext cx="53245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804160" y="3200400"/>
            <a:ext cx="487680" cy="411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025140" y="2952750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952750"/>
                <a:ext cx="53245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2918460" y="3078480"/>
            <a:ext cx="487680" cy="41148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62200" y="38100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762000"/>
            <a:ext cx="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2710" y="37933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4740" y="47625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25339" y="8458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2360" y="1828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25340" y="2781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44140" y="17983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34125" y="3824779"/>
                <a:ext cx="893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25" y="3824779"/>
                <a:ext cx="8938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88079" y="4762501"/>
                <a:ext cx="10243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400" i="1">
                              <a:latin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79" y="4762501"/>
                <a:ext cx="102431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602480" y="2737129"/>
                <a:ext cx="993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400" i="1">
                              <a:latin typeface="Cambria Math"/>
                            </a:rPr>
                            <m:t>0, 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0" y="2737129"/>
                <a:ext cx="99322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82306" y="1682531"/>
                <a:ext cx="993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400" i="1">
                              <a:latin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06" y="1682531"/>
                <a:ext cx="99322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664748" y="608111"/>
                <a:ext cx="961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48" y="608111"/>
                <a:ext cx="96199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737360" y="1798321"/>
                <a:ext cx="993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0, 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1798321"/>
                <a:ext cx="993221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2667000" y="1830225"/>
            <a:ext cx="0" cy="1978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5"/>
            <a:endCxn id="9" idx="1"/>
          </p:cNvCxnSpPr>
          <p:nvPr/>
        </p:nvCxnSpPr>
        <p:spPr>
          <a:xfrm flipV="1">
            <a:off x="2683164" y="1835495"/>
            <a:ext cx="965891" cy="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82306" y="883920"/>
            <a:ext cx="958274" cy="961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</p:cNvCxnSpPr>
          <p:nvPr/>
        </p:nvCxnSpPr>
        <p:spPr>
          <a:xfrm flipV="1">
            <a:off x="3657600" y="2804160"/>
            <a:ext cx="982980" cy="2004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7000" y="3832399"/>
            <a:ext cx="982980" cy="9453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</p:cNvCxnSpPr>
          <p:nvPr/>
        </p:nvCxnSpPr>
        <p:spPr>
          <a:xfrm flipH="1" flipV="1">
            <a:off x="3657600" y="1859281"/>
            <a:ext cx="974435" cy="961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7"/>
          </p:cNvCxnSpPr>
          <p:nvPr/>
        </p:nvCxnSpPr>
        <p:spPr>
          <a:xfrm flipV="1">
            <a:off x="2681734" y="1874520"/>
            <a:ext cx="968246" cy="1925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</p:cNvCxnSpPr>
          <p:nvPr/>
        </p:nvCxnSpPr>
        <p:spPr>
          <a:xfrm flipV="1">
            <a:off x="2681734" y="2804160"/>
            <a:ext cx="1951226" cy="1028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0"/>
          </p:cNvCxnSpPr>
          <p:nvPr/>
        </p:nvCxnSpPr>
        <p:spPr>
          <a:xfrm flipV="1">
            <a:off x="4648200" y="868681"/>
            <a:ext cx="7620" cy="19126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7"/>
            <a:endCxn id="8" idx="3"/>
          </p:cNvCxnSpPr>
          <p:nvPr/>
        </p:nvCxnSpPr>
        <p:spPr>
          <a:xfrm flipV="1">
            <a:off x="2683164" y="884843"/>
            <a:ext cx="1948870" cy="920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190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7</cp:revision>
  <dcterms:created xsi:type="dcterms:W3CDTF">2014-03-30T22:13:57Z</dcterms:created>
  <dcterms:modified xsi:type="dcterms:W3CDTF">2014-04-02T00:41:19Z</dcterms:modified>
</cp:coreProperties>
</file>