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7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8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2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8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6B778-A3B8-4E49-AF82-27F4C6B0ED5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F26A-C148-4A1A-89F0-B5E8D5BF3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51"/>
          <p:cNvCxnSpPr/>
          <p:nvPr/>
        </p:nvCxnSpPr>
        <p:spPr>
          <a:xfrm flipV="1">
            <a:off x="2519447" y="3135868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981200" y="3505200"/>
            <a:ext cx="20574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981200" y="1676400"/>
            <a:ext cx="167640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1676400"/>
            <a:ext cx="381000" cy="30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3657600" y="1676400"/>
            <a:ext cx="1828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038600" y="3200400"/>
            <a:ext cx="144780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81200" y="3200400"/>
            <a:ext cx="3505200" cy="304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361914"/>
                <a:ext cx="467692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00" y="4738010"/>
                <a:ext cx="46769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135868"/>
                <a:ext cx="46769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754" y="1307068"/>
                <a:ext cx="46769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209" y="3623327"/>
                <a:ext cx="45198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438400" y="3657600"/>
            <a:ext cx="1066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19400"/>
                <a:ext cx="4466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2352964" y="3823606"/>
            <a:ext cx="1061554" cy="6444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050268"/>
                <a:ext cx="451982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 flipV="1">
            <a:off x="3657600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38400" y="22860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700" y="2667000"/>
                <a:ext cx="45198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2257912" y="2133600"/>
            <a:ext cx="866288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054" y="2221468"/>
                <a:ext cx="451982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3891446" y="2667000"/>
            <a:ext cx="147154" cy="1295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18" y="3500460"/>
                <a:ext cx="451982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4298899" y="34290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669" y="3555876"/>
                <a:ext cx="45198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/>
          <p:cNvCxnSpPr/>
          <p:nvPr/>
        </p:nvCxnSpPr>
        <p:spPr>
          <a:xfrm flipV="1">
            <a:off x="4451299" y="3581400"/>
            <a:ext cx="806501" cy="84148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818" y="3897868"/>
                <a:ext cx="45198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 flipH="1" flipV="1">
            <a:off x="4117409" y="2221468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99" y="2558534"/>
                <a:ext cx="451982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81" y="2147516"/>
                <a:ext cx="544444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 flipV="1">
            <a:off x="4269809" y="2057400"/>
            <a:ext cx="987992" cy="82653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784" y="2907148"/>
                <a:ext cx="45198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84" y="3288268"/>
                <a:ext cx="5444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/>
          <p:nvPr/>
        </p:nvCxnSpPr>
        <p:spPr>
          <a:xfrm flipV="1">
            <a:off x="2542308" y="3355325"/>
            <a:ext cx="2052553" cy="18913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8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</dc:creator>
  <cp:lastModifiedBy>gen</cp:lastModifiedBy>
  <cp:revision>3</cp:revision>
  <dcterms:created xsi:type="dcterms:W3CDTF">2014-03-30T22:13:57Z</dcterms:created>
  <dcterms:modified xsi:type="dcterms:W3CDTF">2014-03-30T22:29:51Z</dcterms:modified>
</cp:coreProperties>
</file>