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B778-A3B8-4E49-AF82-27F4C6B0ED5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>
          <a:xfrm flipV="1">
            <a:off x="2519447" y="3135868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81200" y="3505200"/>
            <a:ext cx="20574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981200" y="1676400"/>
            <a:ext cx="16764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1676400"/>
            <a:ext cx="3810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657600" y="1676400"/>
            <a:ext cx="1828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8600" y="3200400"/>
            <a:ext cx="1447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81200" y="3200400"/>
            <a:ext cx="35052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438400" y="3657600"/>
            <a:ext cx="1066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352964" y="3823606"/>
            <a:ext cx="1061554" cy="644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 flipV="1">
            <a:off x="3657600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38400" y="22860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2257912" y="21336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3891446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4298899" y="34290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51299" y="35814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4117409" y="2221468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 flipV="1">
            <a:off x="4269809" y="2057400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2542308" y="3355325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499360" y="754380"/>
            <a:ext cx="3520440" cy="3025140"/>
          </a:xfrm>
          <a:custGeom>
            <a:avLst/>
            <a:gdLst>
              <a:gd name="connsiteX0" fmla="*/ 297180 w 3520440"/>
              <a:gd name="connsiteY0" fmla="*/ 1463040 h 3025140"/>
              <a:gd name="connsiteX1" fmla="*/ 0 w 3520440"/>
              <a:gd name="connsiteY1" fmla="*/ 2110740 h 3025140"/>
              <a:gd name="connsiteX2" fmla="*/ 1127760 w 3520440"/>
              <a:gd name="connsiteY2" fmla="*/ 3025140 h 3025140"/>
              <a:gd name="connsiteX3" fmla="*/ 2766060 w 3520440"/>
              <a:gd name="connsiteY3" fmla="*/ 2842260 h 3025140"/>
              <a:gd name="connsiteX4" fmla="*/ 3520440 w 3520440"/>
              <a:gd name="connsiteY4" fmla="*/ 0 h 3025140"/>
              <a:gd name="connsiteX5" fmla="*/ 297180 w 3520440"/>
              <a:gd name="connsiteY5" fmla="*/ 1463040 h 30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0440" h="3025140">
                <a:moveTo>
                  <a:pt x="297180" y="1463040"/>
                </a:moveTo>
                <a:lnTo>
                  <a:pt x="0" y="2110740"/>
                </a:lnTo>
                <a:lnTo>
                  <a:pt x="1127760" y="3025140"/>
                </a:lnTo>
                <a:lnTo>
                  <a:pt x="2766060" y="2842260"/>
                </a:lnTo>
                <a:lnTo>
                  <a:pt x="3520440" y="0"/>
                </a:lnTo>
                <a:lnTo>
                  <a:pt x="297180" y="14630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804160" y="2217420"/>
            <a:ext cx="2453640" cy="1394460"/>
          </a:xfrm>
          <a:custGeom>
            <a:avLst/>
            <a:gdLst>
              <a:gd name="connsiteX0" fmla="*/ 0 w 2453640"/>
              <a:gd name="connsiteY0" fmla="*/ 0 h 1394460"/>
              <a:gd name="connsiteX1" fmla="*/ 1805940 w 2453640"/>
              <a:gd name="connsiteY1" fmla="*/ 205740 h 1394460"/>
              <a:gd name="connsiteX2" fmla="*/ 2453640 w 2453640"/>
              <a:gd name="connsiteY2" fmla="*/ 1394460 h 1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640" h="1394460">
                <a:moveTo>
                  <a:pt x="0" y="0"/>
                </a:moveTo>
                <a:lnTo>
                  <a:pt x="1805940" y="205740"/>
                </a:lnTo>
                <a:lnTo>
                  <a:pt x="2453640" y="139446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1"/>
            <a:endCxn id="2" idx="4"/>
          </p:cNvCxnSpPr>
          <p:nvPr/>
        </p:nvCxnSpPr>
        <p:spPr>
          <a:xfrm flipV="1">
            <a:off x="2499360" y="754380"/>
            <a:ext cx="3520440" cy="2110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  <a:endCxn id="2" idx="4"/>
          </p:cNvCxnSpPr>
          <p:nvPr/>
        </p:nvCxnSpPr>
        <p:spPr>
          <a:xfrm flipV="1">
            <a:off x="3627120" y="754380"/>
            <a:ext cx="2392680" cy="3025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2" idx="4"/>
          </p:cNvCxnSpPr>
          <p:nvPr/>
        </p:nvCxnSpPr>
        <p:spPr>
          <a:xfrm flipV="1">
            <a:off x="4610100" y="754380"/>
            <a:ext cx="1409700" cy="16687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2082284"/>
            <a:ext cx="89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horizon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9800" y="457200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"/>
                <a:ext cx="461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04328" y="2727960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28" y="2727960"/>
                <a:ext cx="4331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1840" y="3718560"/>
                <a:ext cx="45063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718560"/>
                <a:ext cx="450636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51347" y="1897618"/>
                <a:ext cx="511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47" y="1897618"/>
                <a:ext cx="51129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3121" y="2530624"/>
                <a:ext cx="51001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21" y="2530624"/>
                <a:ext cx="510011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2" idx="1"/>
          </p:cNvCxnSpPr>
          <p:nvPr/>
        </p:nvCxnSpPr>
        <p:spPr>
          <a:xfrm>
            <a:off x="2499360" y="2865120"/>
            <a:ext cx="112776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5700" y="2379737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2379737"/>
                <a:ext cx="40280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742476" y="1809750"/>
            <a:ext cx="677124" cy="407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57600" y="1676400"/>
            <a:ext cx="677124" cy="40767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57600" y="1528286"/>
                <a:ext cx="511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28286"/>
                <a:ext cx="51129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419600" y="2316480"/>
            <a:ext cx="457200" cy="579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90060" y="2225040"/>
            <a:ext cx="457200" cy="57912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04501" y="2286000"/>
                <a:ext cx="51001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01" y="2286000"/>
                <a:ext cx="510011" cy="391646"/>
              </a:xfrm>
              <a:prstGeom prst="rect">
                <a:avLst/>
              </a:prstGeom>
              <a:blipFill rotWithShape="1"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43934" y="3242548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34" y="3242548"/>
                <a:ext cx="53245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804160" y="3200400"/>
            <a:ext cx="487680" cy="411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25140" y="2952750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952750"/>
                <a:ext cx="53245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2918460" y="3078480"/>
            <a:ext cx="487680" cy="41148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1681163" y="990600"/>
            <a:ext cx="2405062" cy="3186113"/>
          </a:xfrm>
          <a:custGeom>
            <a:avLst/>
            <a:gdLst>
              <a:gd name="connsiteX0" fmla="*/ 2405062 w 2405062"/>
              <a:gd name="connsiteY0" fmla="*/ 47625 h 3186113"/>
              <a:gd name="connsiteX1" fmla="*/ 1138237 w 2405062"/>
              <a:gd name="connsiteY1" fmla="*/ 0 h 3186113"/>
              <a:gd name="connsiteX2" fmla="*/ 0 w 2405062"/>
              <a:gd name="connsiteY2" fmla="*/ 1376363 h 3186113"/>
              <a:gd name="connsiteX3" fmla="*/ 376237 w 2405062"/>
              <a:gd name="connsiteY3" fmla="*/ 2809875 h 3186113"/>
              <a:gd name="connsiteX4" fmla="*/ 1843087 w 2405062"/>
              <a:gd name="connsiteY4" fmla="*/ 3186113 h 3186113"/>
              <a:gd name="connsiteX5" fmla="*/ 1624012 w 2405062"/>
              <a:gd name="connsiteY5" fmla="*/ 1266825 h 3186113"/>
              <a:gd name="connsiteX6" fmla="*/ 2405062 w 2405062"/>
              <a:gd name="connsiteY6" fmla="*/ 47625 h 31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5062" h="3186113">
                <a:moveTo>
                  <a:pt x="2405062" y="47625"/>
                </a:moveTo>
                <a:lnTo>
                  <a:pt x="1138237" y="0"/>
                </a:lnTo>
                <a:lnTo>
                  <a:pt x="0" y="1376363"/>
                </a:lnTo>
                <a:lnTo>
                  <a:pt x="376237" y="2809875"/>
                </a:lnTo>
                <a:lnTo>
                  <a:pt x="1843087" y="3186113"/>
                </a:lnTo>
                <a:lnTo>
                  <a:pt x="1624012" y="1266825"/>
                </a:lnTo>
                <a:lnTo>
                  <a:pt x="2405062" y="47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76400" y="2263140"/>
            <a:ext cx="1638300" cy="99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990600"/>
            <a:ext cx="495300" cy="127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19400" y="990600"/>
            <a:ext cx="1264920" cy="45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6400" y="990600"/>
            <a:ext cx="11430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57400" y="2263140"/>
            <a:ext cx="1257300" cy="1546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2362200"/>
            <a:ext cx="3810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057400" y="3810000"/>
            <a:ext cx="1463040" cy="358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314700" y="2263140"/>
            <a:ext cx="1866900" cy="556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20440" y="2819400"/>
            <a:ext cx="1661160" cy="134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84320" y="1036320"/>
            <a:ext cx="1097280" cy="1783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89960" y="3023056"/>
                <a:ext cx="4228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60" y="3023056"/>
                <a:ext cx="42280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451860" y="2766060"/>
            <a:ext cx="91440" cy="8153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4600" y="2712720"/>
            <a:ext cx="510540" cy="64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619500" y="1583323"/>
                <a:ext cx="418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1583323"/>
                <a:ext cx="418063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2049780" y="2362200"/>
            <a:ext cx="891540" cy="685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19400" y="1295400"/>
            <a:ext cx="3429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75660" y="1280160"/>
            <a:ext cx="487680" cy="765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766060" y="3200400"/>
            <a:ext cx="708660" cy="229478"/>
          </a:xfrm>
          <a:custGeom>
            <a:avLst/>
            <a:gdLst>
              <a:gd name="connsiteX0" fmla="*/ 708660 w 708660"/>
              <a:gd name="connsiteY0" fmla="*/ 198120 h 229478"/>
              <a:gd name="connsiteX1" fmla="*/ 342900 w 708660"/>
              <a:gd name="connsiteY1" fmla="*/ 213360 h 229478"/>
              <a:gd name="connsiteX2" fmla="*/ 0 w 708660"/>
              <a:gd name="connsiteY2" fmla="*/ 0 h 2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229478">
                <a:moveTo>
                  <a:pt x="708660" y="198120"/>
                </a:moveTo>
                <a:cubicBezTo>
                  <a:pt x="584835" y="222250"/>
                  <a:pt x="461010" y="246380"/>
                  <a:pt x="342900" y="213360"/>
                </a:cubicBezTo>
                <a:cubicBezTo>
                  <a:pt x="224790" y="180340"/>
                  <a:pt x="112395" y="90170"/>
                  <a:pt x="0" y="0"/>
                </a:cubicBezTo>
              </a:path>
            </a:pathLst>
          </a:custGeom>
          <a:noFill/>
          <a:ln w="1587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861819" y="3361610"/>
            <a:ext cx="4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next</a:t>
            </a:r>
            <a:endParaRPr lang="en-US" sz="1200" i="1" dirty="0"/>
          </a:p>
        </p:txBody>
      </p:sp>
      <p:sp>
        <p:nvSpPr>
          <p:cNvPr id="50" name="Freeform 49"/>
          <p:cNvSpPr/>
          <p:nvPr/>
        </p:nvSpPr>
        <p:spPr>
          <a:xfrm>
            <a:off x="2339340" y="2484120"/>
            <a:ext cx="251460" cy="579120"/>
          </a:xfrm>
          <a:custGeom>
            <a:avLst/>
            <a:gdLst>
              <a:gd name="connsiteX0" fmla="*/ 251460 w 251460"/>
              <a:gd name="connsiteY0" fmla="*/ 579120 h 579120"/>
              <a:gd name="connsiteX1" fmla="*/ 45720 w 251460"/>
              <a:gd name="connsiteY1" fmla="*/ 312420 h 579120"/>
              <a:gd name="connsiteX2" fmla="*/ 0 w 251460"/>
              <a:gd name="connsiteY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" h="579120">
                <a:moveTo>
                  <a:pt x="251460" y="579120"/>
                </a:moveTo>
                <a:cubicBezTo>
                  <a:pt x="169545" y="494030"/>
                  <a:pt x="87630" y="408940"/>
                  <a:pt x="45720" y="312420"/>
                </a:cubicBezTo>
                <a:cubicBezTo>
                  <a:pt x="3810" y="215900"/>
                  <a:pt x="1905" y="107950"/>
                  <a:pt x="0" y="0"/>
                </a:cubicBezTo>
              </a:path>
            </a:pathLst>
          </a:custGeom>
          <a:noFill/>
          <a:ln w="1587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360968" y="1508760"/>
            <a:ext cx="359372" cy="716280"/>
          </a:xfrm>
          <a:custGeom>
            <a:avLst/>
            <a:gdLst>
              <a:gd name="connsiteX0" fmla="*/ 16472 w 359372"/>
              <a:gd name="connsiteY0" fmla="*/ 716280 h 716280"/>
              <a:gd name="connsiteX1" fmla="*/ 39332 w 359372"/>
              <a:gd name="connsiteY1" fmla="*/ 289560 h 716280"/>
              <a:gd name="connsiteX2" fmla="*/ 359372 w 359372"/>
              <a:gd name="connsiteY2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72" h="716280">
                <a:moveTo>
                  <a:pt x="16472" y="716280"/>
                </a:moveTo>
                <a:cubicBezTo>
                  <a:pt x="-673" y="562610"/>
                  <a:pt x="-17818" y="408940"/>
                  <a:pt x="39332" y="289560"/>
                </a:cubicBezTo>
                <a:cubicBezTo>
                  <a:pt x="96482" y="170180"/>
                  <a:pt x="227927" y="85090"/>
                  <a:pt x="359372" y="0"/>
                </a:cubicBezTo>
              </a:path>
            </a:pathLst>
          </a:custGeom>
          <a:noFill/>
          <a:ln w="1587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048000" y="1278973"/>
            <a:ext cx="655320" cy="130727"/>
          </a:xfrm>
          <a:custGeom>
            <a:avLst/>
            <a:gdLst>
              <a:gd name="connsiteX0" fmla="*/ 0 w 655320"/>
              <a:gd name="connsiteY0" fmla="*/ 77387 h 130727"/>
              <a:gd name="connsiteX1" fmla="*/ 373380 w 655320"/>
              <a:gd name="connsiteY1" fmla="*/ 1187 h 130727"/>
              <a:gd name="connsiteX2" fmla="*/ 655320 w 655320"/>
              <a:gd name="connsiteY2" fmla="*/ 130727 h 13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20" h="130727">
                <a:moveTo>
                  <a:pt x="0" y="77387"/>
                </a:moveTo>
                <a:cubicBezTo>
                  <a:pt x="132080" y="34842"/>
                  <a:pt x="264160" y="-7703"/>
                  <a:pt x="373380" y="1187"/>
                </a:cubicBezTo>
                <a:cubicBezTo>
                  <a:pt x="482600" y="10077"/>
                  <a:pt x="568960" y="70402"/>
                  <a:pt x="655320" y="130727"/>
                </a:cubicBezTo>
              </a:path>
            </a:pathLst>
          </a:custGeom>
          <a:noFill/>
          <a:ln w="1587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35049" y="2755761"/>
            <a:ext cx="4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next</a:t>
            </a:r>
            <a:endParaRPr lang="en-US" sz="12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948962" y="1589901"/>
            <a:ext cx="4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next</a:t>
            </a:r>
            <a:endParaRPr lang="en-US" sz="12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49219" y="990600"/>
            <a:ext cx="4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next</a:t>
            </a:r>
            <a:endParaRPr lang="en-US" sz="1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286176" y="2223432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76" y="2223432"/>
                <a:ext cx="349391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3322320" y="1028700"/>
            <a:ext cx="762000" cy="3139440"/>
          </a:xfrm>
          <a:custGeom>
            <a:avLst/>
            <a:gdLst>
              <a:gd name="connsiteX0" fmla="*/ 762000 w 762000"/>
              <a:gd name="connsiteY0" fmla="*/ 0 h 3139440"/>
              <a:gd name="connsiteX1" fmla="*/ 0 w 762000"/>
              <a:gd name="connsiteY1" fmla="*/ 1234440 h 3139440"/>
              <a:gd name="connsiteX2" fmla="*/ 205740 w 762000"/>
              <a:gd name="connsiteY2" fmla="*/ 3139440 h 31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39440">
                <a:moveTo>
                  <a:pt x="762000" y="0"/>
                </a:moveTo>
                <a:lnTo>
                  <a:pt x="0" y="1234440"/>
                </a:lnTo>
                <a:lnTo>
                  <a:pt x="205740" y="313944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66260" y="736163"/>
            <a:ext cx="7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horizon</a:t>
            </a:r>
            <a:endParaRPr lang="en-US" sz="1400" i="1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037563" y="990600"/>
            <a:ext cx="534438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62200" y="38100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762000"/>
            <a:ext cx="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2710" y="37933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4740" y="47625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5339" y="8458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2360" y="1828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25340" y="2781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44140" y="17983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34125" y="3824779"/>
                <a:ext cx="893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25" y="3824779"/>
                <a:ext cx="8938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88079" y="4762501"/>
                <a:ext cx="10243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79" y="4762501"/>
                <a:ext cx="102431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02480" y="2737129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0, 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0" y="2737129"/>
                <a:ext cx="99322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82306" y="1682531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06" y="1682531"/>
                <a:ext cx="99322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64748" y="608111"/>
                <a:ext cx="961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48" y="608111"/>
                <a:ext cx="96199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37360" y="1798321"/>
                <a:ext cx="993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0, 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1798321"/>
                <a:ext cx="993221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667000" y="1830225"/>
            <a:ext cx="0" cy="1978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5"/>
            <a:endCxn id="9" idx="1"/>
          </p:cNvCxnSpPr>
          <p:nvPr/>
        </p:nvCxnSpPr>
        <p:spPr>
          <a:xfrm flipV="1">
            <a:off x="2683164" y="1835495"/>
            <a:ext cx="965891" cy="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82306" y="883920"/>
            <a:ext cx="958274" cy="961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</p:cNvCxnSpPr>
          <p:nvPr/>
        </p:nvCxnSpPr>
        <p:spPr>
          <a:xfrm flipV="1">
            <a:off x="3657600" y="2804160"/>
            <a:ext cx="982980" cy="2004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7000" y="3832399"/>
            <a:ext cx="982980" cy="9453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</p:cNvCxnSpPr>
          <p:nvPr/>
        </p:nvCxnSpPr>
        <p:spPr>
          <a:xfrm flipH="1" flipV="1">
            <a:off x="3657600" y="1859281"/>
            <a:ext cx="974435" cy="961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7"/>
          </p:cNvCxnSpPr>
          <p:nvPr/>
        </p:nvCxnSpPr>
        <p:spPr>
          <a:xfrm flipV="1">
            <a:off x="2681734" y="1874520"/>
            <a:ext cx="968246" cy="1925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</p:cNvCxnSpPr>
          <p:nvPr/>
        </p:nvCxnSpPr>
        <p:spPr>
          <a:xfrm flipV="1">
            <a:off x="2681734" y="2804160"/>
            <a:ext cx="1951226" cy="1028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</p:cNvCxnSpPr>
          <p:nvPr/>
        </p:nvCxnSpPr>
        <p:spPr>
          <a:xfrm flipV="1">
            <a:off x="4648200" y="868681"/>
            <a:ext cx="7620" cy="19126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7"/>
            <a:endCxn id="8" idx="3"/>
          </p:cNvCxnSpPr>
          <p:nvPr/>
        </p:nvCxnSpPr>
        <p:spPr>
          <a:xfrm flipV="1">
            <a:off x="2683164" y="884843"/>
            <a:ext cx="1948870" cy="920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14</cp:revision>
  <dcterms:created xsi:type="dcterms:W3CDTF">2014-03-30T22:13:57Z</dcterms:created>
  <dcterms:modified xsi:type="dcterms:W3CDTF">2014-04-02T20:43:06Z</dcterms:modified>
</cp:coreProperties>
</file>