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02E7-0386-49DF-9639-937FB6D9DF3F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2624-4D79-4B13-8597-75873A75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02E7-0386-49DF-9639-937FB6D9DF3F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2624-4D79-4B13-8597-75873A75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3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02E7-0386-49DF-9639-937FB6D9DF3F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2624-4D79-4B13-8597-75873A75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2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02E7-0386-49DF-9639-937FB6D9DF3F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2624-4D79-4B13-8597-75873A75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2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02E7-0386-49DF-9639-937FB6D9DF3F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2624-4D79-4B13-8597-75873A75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1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02E7-0386-49DF-9639-937FB6D9DF3F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2624-4D79-4B13-8597-75873A75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1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02E7-0386-49DF-9639-937FB6D9DF3F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2624-4D79-4B13-8597-75873A75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6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02E7-0386-49DF-9639-937FB6D9DF3F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2624-4D79-4B13-8597-75873A75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5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02E7-0386-49DF-9639-937FB6D9DF3F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2624-4D79-4B13-8597-75873A75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9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02E7-0386-49DF-9639-937FB6D9DF3F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2624-4D79-4B13-8597-75873A75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3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02E7-0386-49DF-9639-937FB6D9DF3F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2624-4D79-4B13-8597-75873A75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0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602E7-0386-49DF-9639-937FB6D9DF3F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72624-4D79-4B13-8597-75873A75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/>
        </p:nvSpPr>
        <p:spPr>
          <a:xfrm>
            <a:off x="1574223" y="3857051"/>
            <a:ext cx="4114800" cy="794905"/>
          </a:xfrm>
          <a:prstGeom prst="parallelogram">
            <a:avLst>
              <a:gd name="adj" fmla="val 17959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2462646" y="4025475"/>
            <a:ext cx="2337955" cy="420832"/>
          </a:xfrm>
          <a:prstGeom prst="parallelogram">
            <a:avLst>
              <a:gd name="adj" fmla="val 1864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74223" y="3352800"/>
            <a:ext cx="2687059" cy="1299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04924" y="2556769"/>
            <a:ext cx="2685663" cy="1293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>
            <a:off x="1566909" y="2560115"/>
            <a:ext cx="4114800" cy="794905"/>
          </a:xfrm>
          <a:prstGeom prst="parallelogram">
            <a:avLst>
              <a:gd name="adj" fmla="val 17959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466129" y="4362386"/>
            <a:ext cx="279338" cy="23667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45467" y="4599059"/>
            <a:ext cx="1296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Perimeter zone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929769" y="4201235"/>
            <a:ext cx="533400" cy="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068330" y="4201235"/>
            <a:ext cx="622257" cy="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54291" y="4201235"/>
            <a:ext cx="614039" cy="0"/>
          </a:xfrm>
          <a:prstGeom prst="straightConnector1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32176" y="42046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15 </a:t>
            </a:r>
            <a:r>
              <a:rPr lang="en-US" sz="1400" dirty="0" err="1" smtClean="0"/>
              <a:t>ft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036611" y="389345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 </a:t>
            </a:r>
            <a:r>
              <a:rPr lang="en-US" sz="1400" dirty="0" err="1" smtClean="0"/>
              <a:t>ft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590800" y="3733800"/>
            <a:ext cx="762000" cy="54665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13878" y="3461535"/>
            <a:ext cx="91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Core zone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590800" y="4668250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side</a:t>
            </a:r>
            <a:r>
              <a:rPr lang="en-US" sz="1400" dirty="0" smtClean="0"/>
              <a:t> = 60 </a:t>
            </a:r>
            <a:r>
              <a:rPr lang="en-US" sz="1400" dirty="0" err="1" smtClean="0"/>
              <a:t>ft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934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Department of Computer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5</cp:revision>
  <dcterms:created xsi:type="dcterms:W3CDTF">2016-03-31T15:54:57Z</dcterms:created>
  <dcterms:modified xsi:type="dcterms:W3CDTF">2016-03-31T16:02:40Z</dcterms:modified>
</cp:coreProperties>
</file>