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D2D4-4D68-4C1B-8DA7-9E79A3A8BEE9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50149" y="3534397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02549" y="185799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7749" y="2543797"/>
            <a:ext cx="190500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27820" y="3540656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20" y="3540656"/>
                <a:ext cx="35092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77269" y="3522004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69" y="3522004"/>
                <a:ext cx="459549" cy="5365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43000" y="2637624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637624"/>
                <a:ext cx="459549" cy="536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119017" y="2592289"/>
            <a:ext cx="39372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30357" y="2622308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57" y="2622308"/>
                <a:ext cx="3690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394405" y="3436748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05" y="3436748"/>
                <a:ext cx="39780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32456" y="1676400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6" y="1676400"/>
                <a:ext cx="40196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1602549" y="3028705"/>
            <a:ext cx="381000" cy="502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59786" y="3808754"/>
            <a:ext cx="1011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hyperplane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18334" y="3744525"/>
                <a:ext cx="558935" cy="530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34" y="3744525"/>
                <a:ext cx="558935" cy="530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1793050" y="3279973"/>
            <a:ext cx="190499" cy="56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88767" y="3517438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41167" y="187139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89922" y="2517935"/>
            <a:ext cx="1143000" cy="11533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680058" y="2023457"/>
            <a:ext cx="1699491" cy="2327563"/>
          </a:xfrm>
          <a:custGeom>
            <a:avLst/>
            <a:gdLst>
              <a:gd name="connsiteX0" fmla="*/ 0 w 1699491"/>
              <a:gd name="connsiteY0" fmla="*/ 452581 h 2327563"/>
              <a:gd name="connsiteX1" fmla="*/ 406400 w 1699491"/>
              <a:gd name="connsiteY1" fmla="*/ 0 h 2327563"/>
              <a:gd name="connsiteX2" fmla="*/ 1699491 w 1699491"/>
              <a:gd name="connsiteY2" fmla="*/ 766618 h 2327563"/>
              <a:gd name="connsiteX3" fmla="*/ 1219200 w 1699491"/>
              <a:gd name="connsiteY3" fmla="*/ 2327563 h 2327563"/>
              <a:gd name="connsiteX4" fmla="*/ 0 w 1699491"/>
              <a:gd name="connsiteY4" fmla="*/ 452581 h 232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491" h="2327563">
                <a:moveTo>
                  <a:pt x="0" y="452581"/>
                </a:moveTo>
                <a:lnTo>
                  <a:pt x="406400" y="0"/>
                </a:lnTo>
                <a:lnTo>
                  <a:pt x="1699491" y="766618"/>
                </a:lnTo>
                <a:lnTo>
                  <a:pt x="1219200" y="2327563"/>
                </a:lnTo>
                <a:lnTo>
                  <a:pt x="0" y="452581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241167" y="2392089"/>
            <a:ext cx="762000" cy="354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41167" y="2392089"/>
            <a:ext cx="762000" cy="1125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03167" y="2746202"/>
            <a:ext cx="0" cy="771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41167" y="1871391"/>
            <a:ext cx="0" cy="520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03167" y="2517935"/>
            <a:ext cx="229755" cy="228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03167" y="3517438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93097" y="3445631"/>
            <a:ext cx="224270" cy="2180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88767" y="3517438"/>
            <a:ext cx="266700" cy="28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241167" y="3363550"/>
            <a:ext cx="0" cy="3366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74567" y="2212802"/>
            <a:ext cx="458355" cy="572989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818661" y="2131740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61" y="2131740"/>
                <a:ext cx="3690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993767" y="3351214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67" y="3351214"/>
                <a:ext cx="39780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187673" y="2324291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73" y="2324291"/>
                <a:ext cx="40196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4887782" y="1630910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82" y="1630910"/>
                <a:ext cx="401969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854303" y="3461199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303" y="3461199"/>
                <a:ext cx="350929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728124" y="3508202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24" y="3508202"/>
                <a:ext cx="459549" cy="5365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949313" y="2650681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13" y="2650681"/>
                <a:ext cx="459549" cy="53655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826068" y="2149302"/>
                <a:ext cx="459548" cy="53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68" y="2149302"/>
                <a:ext cx="459548" cy="53764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572000" y="2894591"/>
                <a:ext cx="558935" cy="530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94591"/>
                <a:ext cx="558935" cy="5302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H="1">
            <a:off x="5241167" y="2785791"/>
            <a:ext cx="533400" cy="7224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055842" y="3094632"/>
            <a:ext cx="478475" cy="3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62880" y="3974532"/>
            <a:ext cx="1011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hyperplane</a:t>
            </a:r>
            <a:endParaRPr lang="en-US" sz="14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355467" y="3870850"/>
            <a:ext cx="216105" cy="172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888299" y="4387334"/>
                <a:ext cx="1062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99" y="4387334"/>
                <a:ext cx="106227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17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338522" y="4387334"/>
                <a:ext cx="1062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22" y="4387334"/>
                <a:ext cx="10622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17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2</cp:revision>
  <dcterms:created xsi:type="dcterms:W3CDTF">2014-09-06T05:17:09Z</dcterms:created>
  <dcterms:modified xsi:type="dcterms:W3CDTF">2014-09-06T05:30:58Z</dcterms:modified>
</cp:coreProperties>
</file>