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4660"/>
  </p:normalViewPr>
  <p:slideViewPr>
    <p:cSldViewPr>
      <p:cViewPr>
        <p:scale>
          <a:sx n="100" d="100"/>
          <a:sy n="100" d="100"/>
        </p:scale>
        <p:origin x="-7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2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D2D4-4D68-4C1B-8DA7-9E79A3A8BEE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447800" y="2373868"/>
                <a:ext cx="298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 smtClean="0"/>
                  <a:t>Target concept: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73868"/>
                <a:ext cx="298190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84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7325" y="2731532"/>
                <a:ext cx="5673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Initialize hypothesis: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∧¬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∧¬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2731532"/>
                <a:ext cx="567379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57325" y="3352800"/>
                <a:ext cx="133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3352800"/>
                <a:ext cx="13356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31513" y="3360182"/>
                <a:ext cx="2650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ok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513" y="3360182"/>
                <a:ext cx="26500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57325" y="3657600"/>
                <a:ext cx="133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,+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3657600"/>
                <a:ext cx="133568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31513" y="3664982"/>
                <a:ext cx="3145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mistake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513" y="3664982"/>
                <a:ext cx="314541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9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47800" y="4800600"/>
                <a:ext cx="133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800600"/>
                <a:ext cx="13356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21988" y="4807982"/>
                <a:ext cx="2650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0,0,1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ok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88" y="4807982"/>
                <a:ext cx="26500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964748" y="4051667"/>
                <a:ext cx="415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 smtClean="0"/>
                  <a:t>Inactive literals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are removed: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∧¬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∧¬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48" y="4051667"/>
                <a:ext cx="4156331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117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7800" y="5094104"/>
                <a:ext cx="133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,+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094104"/>
                <a:ext cx="133568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921988" y="5101486"/>
                <a:ext cx="3145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mistake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88" y="5101486"/>
                <a:ext cx="314541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1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962275" y="5438775"/>
                <a:ext cx="3278013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 smtClean="0"/>
                  <a:t>Inactive literal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is removed: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∧¬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75" y="5438775"/>
                <a:ext cx="3278013" cy="661912"/>
              </a:xfrm>
              <a:prstGeom prst="rect">
                <a:avLst/>
              </a:prstGeom>
              <a:blipFill rotWithShape="1">
                <a:blip r:embed="rId13"/>
                <a:stretch>
                  <a:fillRect l="-1673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9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gnishida</cp:lastModifiedBy>
  <cp:revision>20</cp:revision>
  <dcterms:created xsi:type="dcterms:W3CDTF">2014-09-06T05:17:09Z</dcterms:created>
  <dcterms:modified xsi:type="dcterms:W3CDTF">2014-10-02T15:17:55Z</dcterms:modified>
</cp:coreProperties>
</file>