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4660"/>
  </p:normalViewPr>
  <p:slideViewPr>
    <p:cSldViewPr>
      <p:cViewPr>
        <p:scale>
          <a:sx n="100" d="100"/>
          <a:sy n="100" d="100"/>
        </p:scale>
        <p:origin x="-72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D2D4-4D68-4C1B-8DA7-9E79A3A8BEE9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47800" y="2209800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09800"/>
                <a:ext cx="153599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325" y="2731532"/>
                <a:ext cx="4610045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Initialize: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∧¬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2731532"/>
                <a:ext cx="4610045" cy="384914"/>
              </a:xfrm>
              <a:prstGeom prst="rect">
                <a:avLst/>
              </a:prstGeom>
              <a:blipFill rotWithShape="1">
                <a:blip r:embed="rId3"/>
                <a:stretch>
                  <a:fillRect l="-1058" t="-793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57325" y="3352800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3352800"/>
                <a:ext cx="13356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31513" y="3360182"/>
                <a:ext cx="2122248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ok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13" y="3360182"/>
                <a:ext cx="2122248" cy="384914"/>
              </a:xfrm>
              <a:prstGeom prst="rect">
                <a:avLst/>
              </a:prstGeom>
              <a:blipFill rotWithShape="1">
                <a:blip r:embed="rId5"/>
                <a:stretch>
                  <a:fillRect l="-862" t="-7937" r="-143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57325" y="3657600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,+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3657600"/>
                <a:ext cx="13356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31513" y="3664982"/>
                <a:ext cx="261757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1,0,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mistake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13" y="3664982"/>
                <a:ext cx="2617576" cy="384914"/>
              </a:xfrm>
              <a:prstGeom prst="rect">
                <a:avLst/>
              </a:prstGeom>
              <a:blipFill rotWithShape="1">
                <a:blip r:embed="rId7"/>
                <a:stretch>
                  <a:fillRect l="-699" t="-7937" r="-163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47800" y="4800600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1,1,1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800600"/>
                <a:ext cx="13356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21988" y="4807982"/>
                <a:ext cx="2122248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ok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8" y="4807982"/>
                <a:ext cx="2122248" cy="384914"/>
              </a:xfrm>
              <a:prstGeom prst="rect">
                <a:avLst/>
              </a:prstGeom>
              <a:blipFill rotWithShape="1">
                <a:blip r:embed="rId9"/>
                <a:stretch>
                  <a:fillRect l="-575" t="-7937" r="-172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64748" y="4051667"/>
                <a:ext cx="4366965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In-active variables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are removed: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48" y="4051667"/>
                <a:ext cx="4366965" cy="661912"/>
              </a:xfrm>
              <a:prstGeom prst="rect">
                <a:avLst/>
              </a:prstGeom>
              <a:blipFill rotWithShape="1">
                <a:blip r:embed="rId10"/>
                <a:stretch>
                  <a:fillRect l="-1116" t="-4630" r="-418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47800" y="5094104"/>
                <a:ext cx="133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,+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094104"/>
                <a:ext cx="133568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921988" y="5101486"/>
                <a:ext cx="261757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mistake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88" y="5101486"/>
                <a:ext cx="2617576" cy="384914"/>
              </a:xfrm>
              <a:prstGeom prst="rect">
                <a:avLst/>
              </a:prstGeom>
              <a:blipFill rotWithShape="1">
                <a:blip r:embed="rId12"/>
                <a:stretch>
                  <a:fillRect l="-465" t="-7937" r="-162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62275" y="5438775"/>
                <a:ext cx="3506281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In-active variable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is removed: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5438775"/>
                <a:ext cx="3506281" cy="661912"/>
              </a:xfrm>
              <a:prstGeom prst="rect">
                <a:avLst/>
              </a:prstGeom>
              <a:blipFill rotWithShape="1">
                <a:blip r:embed="rId13"/>
                <a:stretch>
                  <a:fillRect l="-1565" t="-4587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0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17</cp:revision>
  <dcterms:created xsi:type="dcterms:W3CDTF">2014-09-06T05:17:09Z</dcterms:created>
  <dcterms:modified xsi:type="dcterms:W3CDTF">2014-10-02T00:18:50Z</dcterms:modified>
</cp:coreProperties>
</file>