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200" d="100"/>
          <a:sy n="200" d="100"/>
        </p:scale>
        <p:origin x="-72" y="2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2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7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D2D4-4D68-4C1B-8DA7-9E79A3A8BE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D2D4-4D68-4C1B-8DA7-9E79A3A8BEE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C9D9-A3E4-4813-BD21-7EED82E2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450149" y="3534397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602549" y="185799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7749" y="2543797"/>
            <a:ext cx="1905000" cy="13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27820" y="3540656"/>
                <a:ext cx="350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820" y="3540656"/>
                <a:ext cx="350929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77269" y="3522004"/>
                <a:ext cx="459549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69" y="3522004"/>
                <a:ext cx="459549" cy="5365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3000" y="2637624"/>
                <a:ext cx="459549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637624"/>
                <a:ext cx="459549" cy="5365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2119017" y="2592289"/>
            <a:ext cx="39372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30357" y="2622308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357" y="2622308"/>
                <a:ext cx="36901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94405" y="3436748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05" y="3436748"/>
                <a:ext cx="397801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32456" y="1676400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6" y="1676400"/>
                <a:ext cx="40196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1602549" y="3028705"/>
            <a:ext cx="381000" cy="5025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59786" y="3808754"/>
            <a:ext cx="1011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hyperplane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8334" y="3744525"/>
                <a:ext cx="558935" cy="530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/>
                                </a:rPr>
                                <m:t>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334" y="3744525"/>
                <a:ext cx="558935" cy="530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 flipV="1">
            <a:off x="1793050" y="3279973"/>
            <a:ext cx="190499" cy="568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88767" y="3517438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41167" y="1871391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89922" y="2517935"/>
            <a:ext cx="1143000" cy="11533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4680058" y="2023457"/>
            <a:ext cx="1699491" cy="2327563"/>
          </a:xfrm>
          <a:custGeom>
            <a:avLst/>
            <a:gdLst>
              <a:gd name="connsiteX0" fmla="*/ 0 w 1699491"/>
              <a:gd name="connsiteY0" fmla="*/ 452581 h 2327563"/>
              <a:gd name="connsiteX1" fmla="*/ 406400 w 1699491"/>
              <a:gd name="connsiteY1" fmla="*/ 0 h 2327563"/>
              <a:gd name="connsiteX2" fmla="*/ 1699491 w 1699491"/>
              <a:gd name="connsiteY2" fmla="*/ 766618 h 2327563"/>
              <a:gd name="connsiteX3" fmla="*/ 1219200 w 1699491"/>
              <a:gd name="connsiteY3" fmla="*/ 2327563 h 2327563"/>
              <a:gd name="connsiteX4" fmla="*/ 0 w 1699491"/>
              <a:gd name="connsiteY4" fmla="*/ 452581 h 232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9491" h="2327563">
                <a:moveTo>
                  <a:pt x="0" y="452581"/>
                </a:moveTo>
                <a:lnTo>
                  <a:pt x="406400" y="0"/>
                </a:lnTo>
                <a:lnTo>
                  <a:pt x="1699491" y="766618"/>
                </a:lnTo>
                <a:lnTo>
                  <a:pt x="1219200" y="2327563"/>
                </a:lnTo>
                <a:lnTo>
                  <a:pt x="0" y="452581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241167" y="2392089"/>
            <a:ext cx="762000" cy="354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41167" y="2392089"/>
            <a:ext cx="762000" cy="1125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03167" y="2746202"/>
            <a:ext cx="0" cy="771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41167" y="1871391"/>
            <a:ext cx="0" cy="520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03167" y="2517935"/>
            <a:ext cx="229755" cy="228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03167" y="3517438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93097" y="3445631"/>
            <a:ext cx="224270" cy="21802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88767" y="3517438"/>
            <a:ext cx="266700" cy="28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241167" y="3363550"/>
            <a:ext cx="0" cy="33664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774567" y="2212802"/>
            <a:ext cx="458355" cy="572989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818661" y="2131740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61" y="2131740"/>
                <a:ext cx="36901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993767" y="3351214"/>
                <a:ext cx="3978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767" y="3351214"/>
                <a:ext cx="397801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187673" y="2324291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673" y="2324291"/>
                <a:ext cx="401969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87782" y="1630910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782" y="1630910"/>
                <a:ext cx="401969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854303" y="3461199"/>
                <a:ext cx="3509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303" y="3461199"/>
                <a:ext cx="350929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728124" y="3508202"/>
                <a:ext cx="459549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24" y="3508202"/>
                <a:ext cx="459549" cy="53655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949313" y="2650681"/>
                <a:ext cx="459549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13" y="2650681"/>
                <a:ext cx="459549" cy="53655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26068" y="2149302"/>
                <a:ext cx="459548" cy="537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68" y="2149302"/>
                <a:ext cx="459548" cy="53764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572000" y="2894591"/>
                <a:ext cx="558935" cy="530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/>
                                </a:rPr>
                                <m:t>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94591"/>
                <a:ext cx="558935" cy="5302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 flipH="1">
            <a:off x="5241167" y="2785791"/>
            <a:ext cx="533400" cy="7224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055842" y="3094632"/>
            <a:ext cx="478475" cy="37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62880" y="3974532"/>
            <a:ext cx="1011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hyperplane</a:t>
            </a:r>
            <a:endParaRPr lang="en-US" sz="14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355467" y="3870850"/>
            <a:ext cx="216105" cy="1724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888299" y="4387334"/>
                <a:ext cx="1062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99" y="4387334"/>
                <a:ext cx="1062278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172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338522" y="4387334"/>
                <a:ext cx="1062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22" y="4387334"/>
                <a:ext cx="10622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5172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64770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57200" y="121920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200400" y="121920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64770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11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Thresh: 2.5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29200" y="121920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772400" y="121920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Attr</a:t>
            </a:r>
            <a:r>
              <a:rPr lang="en-US" sz="1200" dirty="0" smtClean="0">
                <a:solidFill>
                  <a:schemeClr val="tx1"/>
                </a:solidFill>
              </a:rPr>
              <a:t>: 6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3" idx="7"/>
            <a:endCxn id="2" idx="3"/>
          </p:cNvCxnSpPr>
          <p:nvPr/>
        </p:nvCxnSpPr>
        <p:spPr>
          <a:xfrm flipV="1">
            <a:off x="1432812" y="940383"/>
            <a:ext cx="563376" cy="32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1"/>
            <a:endCxn id="2" idx="5"/>
          </p:cNvCxnSpPr>
          <p:nvPr/>
        </p:nvCxnSpPr>
        <p:spPr>
          <a:xfrm flipH="1" flipV="1">
            <a:off x="2804412" y="940383"/>
            <a:ext cx="563376" cy="32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7"/>
            <a:endCxn id="5" idx="3"/>
          </p:cNvCxnSpPr>
          <p:nvPr/>
        </p:nvCxnSpPr>
        <p:spPr>
          <a:xfrm flipV="1">
            <a:off x="6004812" y="940383"/>
            <a:ext cx="563376" cy="32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5" idx="5"/>
          </p:cNvCxnSpPr>
          <p:nvPr/>
        </p:nvCxnSpPr>
        <p:spPr>
          <a:xfrm flipH="1" flipV="1">
            <a:off x="7376412" y="940383"/>
            <a:ext cx="563376" cy="329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316468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=0.98765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9328" y="353199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=0.99983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6869" y="933775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=0.47600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38928" y="954643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=0.24917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67728" y="99566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=0.95177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39788" y="97000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=0.3620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33412" y="4499580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Attribute: </a:t>
            </a:r>
            <a:r>
              <a:rPr lang="en-US" sz="12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Oval 30"/>
          <p:cNvSpPr/>
          <p:nvPr/>
        </p:nvSpPr>
        <p:spPr>
          <a:xfrm>
            <a:off x="4861812" y="5071080"/>
            <a:ext cx="1143000" cy="4880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+54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-52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605012" y="5071080"/>
            <a:ext cx="1143000" cy="4880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+12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-16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1" idx="7"/>
            <a:endCxn id="30" idx="3"/>
          </p:cNvCxnSpPr>
          <p:nvPr/>
        </p:nvCxnSpPr>
        <p:spPr>
          <a:xfrm flipV="1">
            <a:off x="5837424" y="4792263"/>
            <a:ext cx="563376" cy="350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1"/>
            <a:endCxn id="30" idx="5"/>
          </p:cNvCxnSpPr>
          <p:nvPr/>
        </p:nvCxnSpPr>
        <p:spPr>
          <a:xfrm flipH="1" flipV="1">
            <a:off x="7209024" y="4792263"/>
            <a:ext cx="563376" cy="350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990815" y="4799915"/>
                <a:ext cx="9278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0.99974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815" y="4799915"/>
                <a:ext cx="927818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762875" y="4793307"/>
                <a:ext cx="9314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0.98522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875" y="4793307"/>
                <a:ext cx="931409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914491" y="1662499"/>
            <a:ext cx="2885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Decision tree learned from training data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5000" y="1682322"/>
            <a:ext cx="2603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Decision tree learned from test data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0675" y="83820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964438" y="83820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096000" y="838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576437" y="8571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&gt;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02933" y="47119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376696" y="47119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1676400" y="4499402"/>
            <a:ext cx="1143000" cy="3429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Attribute: </a:t>
            </a:r>
            <a:r>
              <a:rPr lang="en-US" sz="1200" dirty="0" smtClean="0">
                <a:solidFill>
                  <a:schemeClr val="tx1"/>
                </a:solidFill>
              </a:rPr>
              <a:t>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04800" y="5070901"/>
            <a:ext cx="1143000" cy="48827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+ 202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- 23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048000" y="5070901"/>
            <a:ext cx="1143000" cy="48827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+11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-254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37" idx="7"/>
            <a:endCxn id="34" idx="3"/>
          </p:cNvCxnSpPr>
          <p:nvPr/>
        </p:nvCxnSpPr>
        <p:spPr>
          <a:xfrm flipV="1">
            <a:off x="1280412" y="4792085"/>
            <a:ext cx="563376" cy="350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1"/>
            <a:endCxn id="34" idx="5"/>
          </p:cNvCxnSpPr>
          <p:nvPr/>
        </p:nvCxnSpPr>
        <p:spPr>
          <a:xfrm flipH="1" flipV="1">
            <a:off x="2652012" y="4792085"/>
            <a:ext cx="563376" cy="350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14469" y="4785477"/>
                <a:ext cx="9278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=0.47600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69" y="4785477"/>
                <a:ext cx="927818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186528" y="4806345"/>
                <a:ext cx="9314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0.24917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28" y="4806345"/>
                <a:ext cx="931409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1028700" y="5621626"/>
            <a:ext cx="236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entropy of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38275" y="4689902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812038" y="4689902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791200" y="5638023"/>
            <a:ext cx="2094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entropy of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43788" y="5282175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=0.35332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5373" y="5282174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=0.99671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1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214</Words>
  <Application>Microsoft Office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gnishida</cp:lastModifiedBy>
  <cp:revision>13</cp:revision>
  <dcterms:created xsi:type="dcterms:W3CDTF">2014-09-06T05:17:09Z</dcterms:created>
  <dcterms:modified xsi:type="dcterms:W3CDTF">2014-09-10T19:34:05Z</dcterms:modified>
</cp:coreProperties>
</file>