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4660"/>
  </p:normalViewPr>
  <p:slideViewPr>
    <p:cSldViewPr>
      <p:cViewPr>
        <p:scale>
          <a:sx n="200" d="100"/>
          <a:sy n="200" d="100"/>
        </p:scale>
        <p:origin x="804" y="30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D2D4-4D68-4C1B-8DA7-9E79A3A8BE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9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9942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2000" y="1295400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99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9942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7000" y="1295400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9118" y="990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8718" y="9942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0518" y="1295400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7918" y="990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7518" y="9942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29318" y="1295400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6828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84819" y="6828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6828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6828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4)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886672" y="1257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19400" y="126206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45859" y="126206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84616" y="126206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34994" y="126206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00700" y="1257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12341" y="1257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862182" y="1257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5391" y="1265992"/>
                <a:ext cx="402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91" y="1265992"/>
                <a:ext cx="40273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03369" y="1280279"/>
                <a:ext cx="39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69" y="1280279"/>
                <a:ext cx="39382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81334" y="1263847"/>
                <a:ext cx="402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34" y="1263847"/>
                <a:ext cx="40273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77343" y="1273371"/>
                <a:ext cx="39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43" y="1273371"/>
                <a:ext cx="39382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0694" y="1252541"/>
                <a:ext cx="402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94" y="1252541"/>
                <a:ext cx="40273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81637" y="1262065"/>
                <a:ext cx="39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37" y="1262065"/>
                <a:ext cx="39382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07744" y="1293618"/>
                <a:ext cx="402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744" y="1293618"/>
                <a:ext cx="40273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424767" y="1303142"/>
                <a:ext cx="39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67" y="1303142"/>
                <a:ext cx="39382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991465" y="3189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01065" y="3193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62865" y="3494481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96465" y="3189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06065" y="31933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67865" y="3494481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9983" y="31896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9583" y="3193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01383" y="3494481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58783" y="31896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68383" y="31933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30183" y="3494481"/>
            <a:ext cx="1366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2865" y="28819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585684" y="28819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2)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420465" y="28819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9265" y="28819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4)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887537" y="3456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820265" y="34611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146724" y="34611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85481" y="34611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35859" y="34611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1565" y="3456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13206" y="3456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863047" y="345638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46256" y="3465073"/>
                <a:ext cx="413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56" y="3465073"/>
                <a:ext cx="41395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04234" y="3479360"/>
                <a:ext cx="405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234" y="3479360"/>
                <a:ext cx="40504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682199" y="3462928"/>
                <a:ext cx="413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99" y="3462928"/>
                <a:ext cx="41395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78208" y="3472452"/>
                <a:ext cx="405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08" y="3472452"/>
                <a:ext cx="40504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21559" y="3451622"/>
                <a:ext cx="413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59" y="3451622"/>
                <a:ext cx="41395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482502" y="3461146"/>
                <a:ext cx="405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02" y="3461146"/>
                <a:ext cx="40504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08609" y="3492699"/>
                <a:ext cx="413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09" y="3492699"/>
                <a:ext cx="41395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425632" y="3502223"/>
                <a:ext cx="405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32" y="3502223"/>
                <a:ext cx="40504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4033837" y="4876800"/>
            <a:ext cx="26727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612844" y="4876800"/>
                <a:ext cx="413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44" y="4876800"/>
                <a:ext cx="413959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217296" y="4900614"/>
                <a:ext cx="405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96" y="4900614"/>
                <a:ext cx="40504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616365" y="4900615"/>
                <a:ext cx="413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65" y="4900615"/>
                <a:ext cx="413959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76380" y="4919659"/>
                <a:ext cx="405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380" y="4919659"/>
                <a:ext cx="405047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1779323" y="484345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02704" y="48387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908542" y="48434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531923" y="483869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358617" y="4876800"/>
            <a:ext cx="255616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3760161" y="4552950"/>
            <a:ext cx="227791" cy="738188"/>
          </a:xfrm>
          <a:custGeom>
            <a:avLst/>
            <a:gdLst>
              <a:gd name="connsiteX0" fmla="*/ 87939 w 227791"/>
              <a:gd name="connsiteY0" fmla="*/ 0 h 738188"/>
              <a:gd name="connsiteX1" fmla="*/ 226052 w 227791"/>
              <a:gd name="connsiteY1" fmla="*/ 223838 h 738188"/>
              <a:gd name="connsiteX2" fmla="*/ 2214 w 227791"/>
              <a:gd name="connsiteY2" fmla="*/ 509588 h 738188"/>
              <a:gd name="connsiteX3" fmla="*/ 130802 w 227791"/>
              <a:gd name="connsiteY3" fmla="*/ 738188 h 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1" h="738188">
                <a:moveTo>
                  <a:pt x="87939" y="0"/>
                </a:moveTo>
                <a:cubicBezTo>
                  <a:pt x="164139" y="69453"/>
                  <a:pt x="240340" y="138907"/>
                  <a:pt x="226052" y="223838"/>
                </a:cubicBezTo>
                <a:cubicBezTo>
                  <a:pt x="211765" y="308769"/>
                  <a:pt x="18089" y="423863"/>
                  <a:pt x="2214" y="509588"/>
                </a:cubicBezTo>
                <a:cubicBezTo>
                  <a:pt x="-13661" y="595313"/>
                  <a:pt x="58570" y="666750"/>
                  <a:pt x="130802" y="73818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3874457" y="4552948"/>
            <a:ext cx="227791" cy="738188"/>
          </a:xfrm>
          <a:custGeom>
            <a:avLst/>
            <a:gdLst>
              <a:gd name="connsiteX0" fmla="*/ 87939 w 227791"/>
              <a:gd name="connsiteY0" fmla="*/ 0 h 738188"/>
              <a:gd name="connsiteX1" fmla="*/ 226052 w 227791"/>
              <a:gd name="connsiteY1" fmla="*/ 223838 h 738188"/>
              <a:gd name="connsiteX2" fmla="*/ 2214 w 227791"/>
              <a:gd name="connsiteY2" fmla="*/ 509588 h 738188"/>
              <a:gd name="connsiteX3" fmla="*/ 130802 w 227791"/>
              <a:gd name="connsiteY3" fmla="*/ 738188 h 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1" h="738188">
                <a:moveTo>
                  <a:pt x="87939" y="0"/>
                </a:moveTo>
                <a:cubicBezTo>
                  <a:pt x="164139" y="69453"/>
                  <a:pt x="240340" y="138907"/>
                  <a:pt x="226052" y="223838"/>
                </a:cubicBezTo>
                <a:cubicBezTo>
                  <a:pt x="211765" y="308769"/>
                  <a:pt x="18089" y="423863"/>
                  <a:pt x="2214" y="509588"/>
                </a:cubicBezTo>
                <a:cubicBezTo>
                  <a:pt x="-13661" y="595313"/>
                  <a:pt x="58570" y="666750"/>
                  <a:pt x="130802" y="73818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775527" y="483869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51197" y="483869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751002" y="4901203"/>
                <a:ext cx="413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02" y="4901203"/>
                <a:ext cx="413959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401491" y="4915484"/>
                <a:ext cx="4050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491" y="4915484"/>
                <a:ext cx="40504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991891" y="4583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124155" y="4581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979170" y="4581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207896" y="4581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19380" y="45741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298178" y="45767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33800" y="458152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590800" y="458152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150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gnishida</cp:lastModifiedBy>
  <cp:revision>25</cp:revision>
  <dcterms:created xsi:type="dcterms:W3CDTF">2014-09-06T05:17:09Z</dcterms:created>
  <dcterms:modified xsi:type="dcterms:W3CDTF">2014-11-06T20:28:34Z</dcterms:modified>
</cp:coreProperties>
</file>