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86EA-9A06-4A71-B1F0-51012028A33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30AF-81E4-43DF-AE16-1E1FAC2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1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/>
              <p:cNvSpPr/>
              <p:nvPr/>
            </p:nvSpPr>
            <p:spPr>
              <a:xfrm>
                <a:off x="800100" y="14478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447800"/>
                <a:ext cx="381000" cy="381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/>
              <p:cNvSpPr/>
              <p:nvPr/>
            </p:nvSpPr>
            <p:spPr>
              <a:xfrm>
                <a:off x="228600" y="9144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381000" cy="381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360602" y="9144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02" y="914400"/>
                <a:ext cx="381000" cy="3810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28600" y="1967845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67845"/>
                <a:ext cx="381000" cy="381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360602" y="1967845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02" y="1967845"/>
                <a:ext cx="381000" cy="381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3" idx="5"/>
            <a:endCxn id="2" idx="1"/>
          </p:cNvCxnSpPr>
          <p:nvPr/>
        </p:nvCxnSpPr>
        <p:spPr>
          <a:xfrm>
            <a:off x="553804" y="1239604"/>
            <a:ext cx="302092" cy="26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2" idx="7"/>
          </p:cNvCxnSpPr>
          <p:nvPr/>
        </p:nvCxnSpPr>
        <p:spPr>
          <a:xfrm flipH="1">
            <a:off x="1125304" y="1239604"/>
            <a:ext cx="291094" cy="26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3" idx="6"/>
          </p:cNvCxnSpPr>
          <p:nvPr/>
        </p:nvCxnSpPr>
        <p:spPr>
          <a:xfrm flipH="1">
            <a:off x="609600" y="1104900"/>
            <a:ext cx="751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3"/>
            <a:endCxn id="5" idx="7"/>
          </p:cNvCxnSpPr>
          <p:nvPr/>
        </p:nvCxnSpPr>
        <p:spPr>
          <a:xfrm flipH="1">
            <a:off x="553804" y="1773004"/>
            <a:ext cx="302092" cy="25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5"/>
            <a:endCxn id="6" idx="1"/>
          </p:cNvCxnSpPr>
          <p:nvPr/>
        </p:nvCxnSpPr>
        <p:spPr>
          <a:xfrm>
            <a:off x="1125304" y="1773004"/>
            <a:ext cx="291094" cy="25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3086100" y="14478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1447800"/>
                <a:ext cx="381000" cy="381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2514600" y="9144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914400"/>
                <a:ext cx="381000" cy="381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3646602" y="9144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02" y="914400"/>
                <a:ext cx="381000" cy="3810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3646602" y="1967845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02" y="1967845"/>
                <a:ext cx="381000" cy="381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2" idx="5"/>
            <a:endCxn id="21" idx="1"/>
          </p:cNvCxnSpPr>
          <p:nvPr/>
        </p:nvCxnSpPr>
        <p:spPr>
          <a:xfrm>
            <a:off x="2839804" y="1239604"/>
            <a:ext cx="302092" cy="26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1" idx="7"/>
          </p:cNvCxnSpPr>
          <p:nvPr/>
        </p:nvCxnSpPr>
        <p:spPr>
          <a:xfrm flipH="1">
            <a:off x="3411304" y="1239604"/>
            <a:ext cx="291094" cy="26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2"/>
            <a:endCxn id="22" idx="6"/>
          </p:cNvCxnSpPr>
          <p:nvPr/>
        </p:nvCxnSpPr>
        <p:spPr>
          <a:xfrm flipH="1">
            <a:off x="2895600" y="1104900"/>
            <a:ext cx="751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5"/>
            <a:endCxn id="25" idx="1"/>
          </p:cNvCxnSpPr>
          <p:nvPr/>
        </p:nvCxnSpPr>
        <p:spPr>
          <a:xfrm>
            <a:off x="3411304" y="1773004"/>
            <a:ext cx="291094" cy="25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057400" y="1447800"/>
            <a:ext cx="190500" cy="32520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719711" y="1773004"/>
                <a:ext cx="865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Eliminate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𝐽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11" y="1773004"/>
                <a:ext cx="865878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/>
              <p:nvPr/>
            </p:nvSpPr>
            <p:spPr>
              <a:xfrm>
                <a:off x="4876800" y="1518042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18042"/>
                <a:ext cx="381000" cy="381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5437302" y="984642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02" y="984642"/>
                <a:ext cx="381000" cy="381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5437302" y="2038087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02" y="2038087"/>
                <a:ext cx="381000" cy="3810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5" idx="3"/>
            <a:endCxn id="33" idx="7"/>
          </p:cNvCxnSpPr>
          <p:nvPr/>
        </p:nvCxnSpPr>
        <p:spPr>
          <a:xfrm flipH="1">
            <a:off x="5202004" y="1309846"/>
            <a:ext cx="291094" cy="26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5"/>
            <a:endCxn id="36" idx="1"/>
          </p:cNvCxnSpPr>
          <p:nvPr/>
        </p:nvCxnSpPr>
        <p:spPr>
          <a:xfrm>
            <a:off x="5202004" y="1843246"/>
            <a:ext cx="291094" cy="25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4365291" y="1518042"/>
            <a:ext cx="190500" cy="32520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027602" y="1843246"/>
                <a:ext cx="9057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Eliminate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02" y="1843246"/>
                <a:ext cx="905761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6629400" y="1556142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556142"/>
                <a:ext cx="381000" cy="3810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7189902" y="2076187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02" y="2076187"/>
                <a:ext cx="381000" cy="3810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3" idx="5"/>
            <a:endCxn id="45" idx="1"/>
          </p:cNvCxnSpPr>
          <p:nvPr/>
        </p:nvCxnSpPr>
        <p:spPr>
          <a:xfrm>
            <a:off x="6954604" y="1881346"/>
            <a:ext cx="291094" cy="25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6117891" y="1556142"/>
            <a:ext cx="190500" cy="32520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780202" y="1881346"/>
                <a:ext cx="90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Eliminate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02" y="1881346"/>
                <a:ext cx="90864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8534400" y="2095780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095780"/>
                <a:ext cx="381000" cy="381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7987667" y="1575735"/>
            <a:ext cx="190500" cy="32520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649978" y="1900939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Eliminate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78" y="1900939"/>
                <a:ext cx="902811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67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8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</cp:revision>
  <dcterms:created xsi:type="dcterms:W3CDTF">2014-12-03T19:18:41Z</dcterms:created>
  <dcterms:modified xsi:type="dcterms:W3CDTF">2014-12-03T19:24:01Z</dcterms:modified>
</cp:coreProperties>
</file>