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B606-D97F-4CF6-BC2E-287FB44261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1E67-4189-453B-861F-728CAB1B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5" y="267609"/>
            <a:ext cx="6459001" cy="61848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45079" y="214601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79" y="2146011"/>
                <a:ext cx="46583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03741" y="228814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41" y="2288143"/>
                <a:ext cx="4658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24863" y="4128656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863" y="4128656"/>
                <a:ext cx="46583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45990" y="184601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90" y="1846015"/>
                <a:ext cx="46583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59031" y="360908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31" y="3609087"/>
                <a:ext cx="46583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68055" y="331252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55" y="3312527"/>
                <a:ext cx="4658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77197" y="394399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97" y="3943990"/>
                <a:ext cx="46583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77197" y="336002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97" y="3360027"/>
                <a:ext cx="46583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519160" y="480278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60" y="4802789"/>
                <a:ext cx="4658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23762" y="140474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62" y="1404744"/>
                <a:ext cx="4658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708551" y="140474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51" y="1404744"/>
                <a:ext cx="46583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373345" y="22153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45" y="2215347"/>
                <a:ext cx="465832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784529" y="140474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529" y="1404744"/>
                <a:ext cx="4658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174383" y="2824348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383" y="2824348"/>
                <a:ext cx="465832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807627" y="347877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627" y="3478777"/>
                <a:ext cx="465832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369114" y="348867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14" y="3488675"/>
                <a:ext cx="4658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174383" y="415447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383" y="4154474"/>
                <a:ext cx="465832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69114" y="488315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14" y="4883153"/>
                <a:ext cx="465832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2" idx="2"/>
          </p:cNvCxnSpPr>
          <p:nvPr/>
        </p:nvCxnSpPr>
        <p:spPr>
          <a:xfrm>
            <a:off x="8256678" y="1774076"/>
            <a:ext cx="222304" cy="470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679007" y="1781175"/>
            <a:ext cx="236393" cy="4537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467850" y="1790700"/>
            <a:ext cx="457200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753475" y="2571750"/>
            <a:ext cx="542925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582025" y="2609850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724900" y="3190875"/>
            <a:ext cx="552451" cy="40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486901" y="3219450"/>
            <a:ext cx="380999" cy="352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029825" y="1790700"/>
            <a:ext cx="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525000" y="3876675"/>
            <a:ext cx="485777" cy="371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724901" y="3867150"/>
            <a:ext cx="514349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582025" y="3886200"/>
            <a:ext cx="0" cy="1057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705850" y="4524375"/>
            <a:ext cx="533403" cy="40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80875" y="789724"/>
            <a:ext cx="198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Constraint</a:t>
            </a:r>
            <a:endParaRPr lang="en-US" i="1" dirty="0"/>
          </a:p>
        </p:txBody>
      </p:sp>
      <p:sp>
        <p:nvSpPr>
          <p:cNvPr id="54" name="Oval 53"/>
          <p:cNvSpPr/>
          <p:nvPr/>
        </p:nvSpPr>
        <p:spPr>
          <a:xfrm>
            <a:off x="4063107" y="2488339"/>
            <a:ext cx="83411" cy="83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56857" y="2634389"/>
            <a:ext cx="83411" cy="83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6</cp:revision>
  <dcterms:created xsi:type="dcterms:W3CDTF">2017-02-19T16:07:56Z</dcterms:created>
  <dcterms:modified xsi:type="dcterms:W3CDTF">2017-02-19T16:27:25Z</dcterms:modified>
</cp:coreProperties>
</file>